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37"/>
  </p:notesMasterIdLst>
  <p:sldIdLst>
    <p:sldId id="256" r:id="rId2"/>
    <p:sldId id="257" r:id="rId3"/>
    <p:sldId id="278" r:id="rId4"/>
    <p:sldId id="279" r:id="rId5"/>
    <p:sldId id="280" r:id="rId6"/>
    <p:sldId id="281" r:id="rId7"/>
    <p:sldId id="282" r:id="rId8"/>
    <p:sldId id="305" r:id="rId9"/>
    <p:sldId id="306" r:id="rId10"/>
    <p:sldId id="286" r:id="rId11"/>
    <p:sldId id="307" r:id="rId12"/>
    <p:sldId id="304" r:id="rId13"/>
    <p:sldId id="287" r:id="rId14"/>
    <p:sldId id="291" r:id="rId15"/>
    <p:sldId id="292" r:id="rId16"/>
    <p:sldId id="298" r:id="rId17"/>
    <p:sldId id="297" r:id="rId18"/>
    <p:sldId id="295" r:id="rId19"/>
    <p:sldId id="296" r:id="rId20"/>
    <p:sldId id="293" r:id="rId21"/>
    <p:sldId id="265" r:id="rId22"/>
    <p:sldId id="266" r:id="rId23"/>
    <p:sldId id="267" r:id="rId24"/>
    <p:sldId id="268" r:id="rId25"/>
    <p:sldId id="269" r:id="rId26"/>
    <p:sldId id="302" r:id="rId27"/>
    <p:sldId id="303" r:id="rId28"/>
    <p:sldId id="301" r:id="rId29"/>
    <p:sldId id="300" r:id="rId30"/>
    <p:sldId id="272" r:id="rId31"/>
    <p:sldId id="273" r:id="rId32"/>
    <p:sldId id="274" r:id="rId33"/>
    <p:sldId id="275" r:id="rId34"/>
    <p:sldId id="276" r:id="rId35"/>
    <p:sldId id="277"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6.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8.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062837-65B3-4DE3-BF05-558C0906C81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5A51E0EE-F591-4E09-AA79-4C247C9F89F3}">
      <dgm:prSet phldrT="[Metin]" custT="1"/>
      <dgm:spPr/>
      <dgm:t>
        <a:bodyPr/>
        <a:lstStyle/>
        <a:p>
          <a:r>
            <a:rPr lang="tr-TR" sz="1400" b="1" dirty="0" smtClean="0">
              <a:solidFill>
                <a:srgbClr val="FF0000"/>
              </a:solidFill>
              <a:effectLst>
                <a:outerShdw blurRad="38100" dist="38100" dir="2700000" algn="tl">
                  <a:srgbClr val="000000">
                    <a:alpha val="43137"/>
                  </a:srgbClr>
                </a:outerShdw>
              </a:effectLst>
            </a:rPr>
            <a:t>CİBRİL HADİSİ</a:t>
          </a:r>
        </a:p>
        <a:p>
          <a:r>
            <a:rPr lang="tr-TR" sz="1400" b="1" dirty="0" smtClean="0">
              <a:solidFill>
                <a:srgbClr val="FF0000"/>
              </a:solidFill>
              <a:effectLst>
                <a:outerShdw blurRad="38100" dist="38100" dir="2700000" algn="tl">
                  <a:srgbClr val="000000">
                    <a:alpha val="43137"/>
                  </a:srgbClr>
                </a:outerShdw>
              </a:effectLst>
            </a:rPr>
            <a:t>DİNİN TEMELLERİ</a:t>
          </a:r>
          <a:endParaRPr lang="tr-TR" sz="1400" b="1" dirty="0">
            <a:solidFill>
              <a:srgbClr val="FF0000"/>
            </a:solidFill>
            <a:effectLst>
              <a:outerShdw blurRad="38100" dist="38100" dir="2700000" algn="tl">
                <a:srgbClr val="000000">
                  <a:alpha val="43137"/>
                </a:srgbClr>
              </a:outerShdw>
            </a:effectLst>
          </a:endParaRPr>
        </a:p>
      </dgm:t>
    </dgm:pt>
    <dgm:pt modelId="{09F35D33-E50E-4655-AB69-3FABC5F6156A}" type="parTrans" cxnId="{9BB23CD8-F196-4A31-85AC-2C4767610476}">
      <dgm:prSet/>
      <dgm:spPr/>
      <dgm:t>
        <a:bodyPr/>
        <a:lstStyle/>
        <a:p>
          <a:endParaRPr lang="tr-TR"/>
        </a:p>
      </dgm:t>
    </dgm:pt>
    <dgm:pt modelId="{0393FA41-239B-41DD-A2D0-F3F61BA952B1}" type="sibTrans" cxnId="{9BB23CD8-F196-4A31-85AC-2C4767610476}">
      <dgm:prSet/>
      <dgm:spPr/>
      <dgm:t>
        <a:bodyPr/>
        <a:lstStyle/>
        <a:p>
          <a:endParaRPr lang="tr-TR"/>
        </a:p>
      </dgm:t>
    </dgm:pt>
    <dgm:pt modelId="{6DC97807-5C58-4422-A11B-66B3784CB9BD}">
      <dgm:prSet phldrT="[Metin]" custT="1">
        <dgm:style>
          <a:lnRef idx="1">
            <a:schemeClr val="dk1"/>
          </a:lnRef>
          <a:fillRef idx="2">
            <a:schemeClr val="dk1"/>
          </a:fillRef>
          <a:effectRef idx="1">
            <a:schemeClr val="dk1"/>
          </a:effectRef>
          <a:fontRef idx="minor">
            <a:schemeClr val="dk1"/>
          </a:fontRef>
        </dgm:style>
      </dgm:prSet>
      <dgm:spPr/>
      <dgm:t>
        <a:bodyPr/>
        <a:lstStyle/>
        <a:p>
          <a:r>
            <a:rPr lang="tr-TR" sz="1200" dirty="0" smtClean="0"/>
            <a:t>İTİKAT / AKAİD</a:t>
          </a:r>
        </a:p>
        <a:p>
          <a:r>
            <a:rPr lang="tr-TR" sz="1200" dirty="0" smtClean="0"/>
            <a:t>(KELAM)</a:t>
          </a:r>
          <a:endParaRPr lang="tr-TR" sz="1200" dirty="0"/>
        </a:p>
      </dgm:t>
    </dgm:pt>
    <dgm:pt modelId="{A3F00EF2-7BFC-4076-B162-0F9EB0CCE4F9}" type="parTrans" cxnId="{3AAB8935-6D7D-41A5-BEE6-B5DF5541C29E}">
      <dgm:prSet/>
      <dgm:spPr/>
      <dgm:t>
        <a:bodyPr/>
        <a:lstStyle/>
        <a:p>
          <a:endParaRPr lang="tr-TR" sz="900"/>
        </a:p>
      </dgm:t>
    </dgm:pt>
    <dgm:pt modelId="{50D4D791-90CA-4318-B207-9690F16C1DB5}" type="sibTrans" cxnId="{3AAB8935-6D7D-41A5-BEE6-B5DF5541C29E}">
      <dgm:prSet/>
      <dgm:spPr/>
      <dgm:t>
        <a:bodyPr/>
        <a:lstStyle/>
        <a:p>
          <a:endParaRPr lang="tr-TR"/>
        </a:p>
      </dgm:t>
    </dgm:pt>
    <dgm:pt modelId="{AE710C21-A9B0-423D-BE17-DE4F440D2BBA}">
      <dgm:prSet phldrT="[Metin]" custT="1">
        <dgm:style>
          <a:lnRef idx="1">
            <a:schemeClr val="dk1"/>
          </a:lnRef>
          <a:fillRef idx="2">
            <a:schemeClr val="dk1"/>
          </a:fillRef>
          <a:effectRef idx="1">
            <a:schemeClr val="dk1"/>
          </a:effectRef>
          <a:fontRef idx="minor">
            <a:schemeClr val="dk1"/>
          </a:fontRef>
        </dgm:style>
      </dgm:prSet>
      <dgm:spPr/>
      <dgm:t>
        <a:bodyPr/>
        <a:lstStyle/>
        <a:p>
          <a:r>
            <a:rPr lang="tr-TR" sz="900" dirty="0" smtClean="0"/>
            <a:t>  </a:t>
          </a:r>
          <a:r>
            <a:rPr lang="tr-TR" sz="1000" dirty="0" smtClean="0"/>
            <a:t>SİYASİ MEZHEPLER</a:t>
          </a:r>
          <a:r>
            <a:rPr lang="tr-TR" sz="900" dirty="0" smtClean="0"/>
            <a:t>	</a:t>
          </a:r>
          <a:endParaRPr lang="tr-TR" sz="900" dirty="0"/>
        </a:p>
      </dgm:t>
    </dgm:pt>
    <dgm:pt modelId="{5E6DADEB-1F6C-4F95-AAAA-A56DE395FE95}" type="parTrans" cxnId="{1CE7A2F1-3F91-4D6A-97A0-1ACBFC35B2C4}">
      <dgm:prSet/>
      <dgm:spPr/>
      <dgm:t>
        <a:bodyPr/>
        <a:lstStyle/>
        <a:p>
          <a:endParaRPr lang="tr-TR" sz="900"/>
        </a:p>
      </dgm:t>
    </dgm:pt>
    <dgm:pt modelId="{854D3D0F-5585-4E9B-AEB3-1C1D68A61BAD}" type="sibTrans" cxnId="{1CE7A2F1-3F91-4D6A-97A0-1ACBFC35B2C4}">
      <dgm:prSet/>
      <dgm:spPr/>
      <dgm:t>
        <a:bodyPr/>
        <a:lstStyle/>
        <a:p>
          <a:endParaRPr lang="tr-TR"/>
        </a:p>
      </dgm:t>
    </dgm:pt>
    <dgm:pt modelId="{6779F78D-E619-4BDF-B5E6-321B27A0893E}">
      <dgm:prSet phldrT="[Metin]" custT="1">
        <dgm:style>
          <a:lnRef idx="1">
            <a:schemeClr val="dk1"/>
          </a:lnRef>
          <a:fillRef idx="2">
            <a:schemeClr val="dk1"/>
          </a:fillRef>
          <a:effectRef idx="1">
            <a:schemeClr val="dk1"/>
          </a:effectRef>
          <a:fontRef idx="minor">
            <a:schemeClr val="dk1"/>
          </a:fontRef>
        </dgm:style>
      </dgm:prSet>
      <dgm:spPr/>
      <dgm:t>
        <a:bodyPr/>
        <a:lstStyle/>
        <a:p>
          <a:r>
            <a:rPr lang="tr-TR" sz="1000" dirty="0" smtClean="0"/>
            <a:t>İTİKADİ MEZHEPLER</a:t>
          </a:r>
          <a:endParaRPr lang="tr-TR" sz="1000" dirty="0"/>
        </a:p>
      </dgm:t>
    </dgm:pt>
    <dgm:pt modelId="{F4EEBB36-CAE8-46E7-9BEA-FA3FC086C1D4}" type="parTrans" cxnId="{6CCE3DFB-7C54-4A96-ADAB-B39F6B3A53C9}">
      <dgm:prSet/>
      <dgm:spPr/>
      <dgm:t>
        <a:bodyPr/>
        <a:lstStyle/>
        <a:p>
          <a:endParaRPr lang="tr-TR" sz="900"/>
        </a:p>
      </dgm:t>
    </dgm:pt>
    <dgm:pt modelId="{5129A589-91AF-4606-8469-7D1117592C57}" type="sibTrans" cxnId="{6CCE3DFB-7C54-4A96-ADAB-B39F6B3A53C9}">
      <dgm:prSet/>
      <dgm:spPr/>
      <dgm:t>
        <a:bodyPr/>
        <a:lstStyle/>
        <a:p>
          <a:endParaRPr lang="tr-TR"/>
        </a:p>
      </dgm:t>
    </dgm:pt>
    <dgm:pt modelId="{6346985D-05AF-4801-AB3B-74856BA2E63A}">
      <dgm:prSet phldrT="[Metin]" custT="1">
        <dgm:style>
          <a:lnRef idx="1">
            <a:schemeClr val="accent1"/>
          </a:lnRef>
          <a:fillRef idx="2">
            <a:schemeClr val="accent1"/>
          </a:fillRef>
          <a:effectRef idx="1">
            <a:schemeClr val="accent1"/>
          </a:effectRef>
          <a:fontRef idx="minor">
            <a:schemeClr val="dk1"/>
          </a:fontRef>
        </dgm:style>
      </dgm:prSet>
      <dgm:spPr/>
      <dgm:t>
        <a:bodyPr/>
        <a:lstStyle/>
        <a:p>
          <a:r>
            <a:rPr lang="tr-TR" sz="1200" dirty="0" smtClean="0"/>
            <a:t>İBADET + HUKUK</a:t>
          </a:r>
        </a:p>
        <a:p>
          <a:r>
            <a:rPr lang="tr-TR" sz="1200" dirty="0" smtClean="0"/>
            <a:t>(FIKIH)</a:t>
          </a:r>
          <a:endParaRPr lang="tr-TR" sz="1200" dirty="0"/>
        </a:p>
      </dgm:t>
    </dgm:pt>
    <dgm:pt modelId="{6E2405AC-CACB-434B-969F-9E458A2BF50D}" type="parTrans" cxnId="{41E8DB65-B47B-4DB1-AA57-6E76570DFAAC}">
      <dgm:prSet/>
      <dgm:spPr/>
      <dgm:t>
        <a:bodyPr/>
        <a:lstStyle/>
        <a:p>
          <a:endParaRPr lang="tr-TR" sz="900"/>
        </a:p>
      </dgm:t>
    </dgm:pt>
    <dgm:pt modelId="{B30A9622-D5CF-4E5C-8C1D-0FDF1F66A8B2}" type="sibTrans" cxnId="{41E8DB65-B47B-4DB1-AA57-6E76570DFAAC}">
      <dgm:prSet/>
      <dgm:spPr/>
      <dgm:t>
        <a:bodyPr/>
        <a:lstStyle/>
        <a:p>
          <a:endParaRPr lang="tr-TR"/>
        </a:p>
      </dgm:t>
    </dgm:pt>
    <dgm:pt modelId="{BF87B1CA-2F5A-460A-BFE1-C53830D2EE96}">
      <dgm:prSet phldrT="[Metin]" custT="1">
        <dgm:style>
          <a:lnRef idx="1">
            <a:schemeClr val="accent1"/>
          </a:lnRef>
          <a:fillRef idx="2">
            <a:schemeClr val="accent1"/>
          </a:fillRef>
          <a:effectRef idx="1">
            <a:schemeClr val="accent1"/>
          </a:effectRef>
          <a:fontRef idx="minor">
            <a:schemeClr val="dk1"/>
          </a:fontRef>
        </dgm:style>
      </dgm:prSet>
      <dgm:spPr/>
      <dgm:t>
        <a:bodyPr/>
        <a:lstStyle/>
        <a:p>
          <a:r>
            <a:rPr lang="tr-TR" sz="1000" dirty="0" smtClean="0"/>
            <a:t>MEZHEPLER</a:t>
          </a:r>
          <a:endParaRPr lang="tr-TR" sz="1000" dirty="0"/>
        </a:p>
      </dgm:t>
    </dgm:pt>
    <dgm:pt modelId="{BC0C239E-5464-448D-AB47-F2211B2FC556}" type="parTrans" cxnId="{D83B520E-0AF3-47E2-9AE5-7E30EDA616B6}">
      <dgm:prSet/>
      <dgm:spPr/>
      <dgm:t>
        <a:bodyPr/>
        <a:lstStyle/>
        <a:p>
          <a:endParaRPr lang="tr-TR" sz="900"/>
        </a:p>
      </dgm:t>
    </dgm:pt>
    <dgm:pt modelId="{5A2A6AF3-774D-417C-BDC0-87F967076F09}" type="sibTrans" cxnId="{D83B520E-0AF3-47E2-9AE5-7E30EDA616B6}">
      <dgm:prSet/>
      <dgm:spPr/>
      <dgm:t>
        <a:bodyPr/>
        <a:lstStyle/>
        <a:p>
          <a:endParaRPr lang="tr-TR"/>
        </a:p>
      </dgm:t>
    </dgm:pt>
    <dgm:pt modelId="{7C36D42D-429B-43B7-AAE9-2FABF55AE4F4}">
      <dgm:prSet custT="1">
        <dgm:style>
          <a:lnRef idx="1">
            <a:schemeClr val="accent3"/>
          </a:lnRef>
          <a:fillRef idx="2">
            <a:schemeClr val="accent3"/>
          </a:fillRef>
          <a:effectRef idx="1">
            <a:schemeClr val="accent3"/>
          </a:effectRef>
          <a:fontRef idx="minor">
            <a:schemeClr val="dk1"/>
          </a:fontRef>
        </dgm:style>
      </dgm:prSet>
      <dgm:spPr/>
      <dgm:t>
        <a:bodyPr/>
        <a:lstStyle/>
        <a:p>
          <a:r>
            <a:rPr lang="tr-TR" sz="1200" dirty="0" smtClean="0"/>
            <a:t>ZÜHD &gt; TASAVVUF</a:t>
          </a:r>
        </a:p>
        <a:p>
          <a:r>
            <a:rPr lang="tr-TR" sz="1200" dirty="0" smtClean="0"/>
            <a:t>(METAFİZİK)</a:t>
          </a:r>
          <a:endParaRPr lang="tr-TR" sz="1200" dirty="0"/>
        </a:p>
      </dgm:t>
    </dgm:pt>
    <dgm:pt modelId="{B16F1446-BB20-4BFA-A8D2-8E58FAF2C93F}" type="parTrans" cxnId="{9BB68067-88F3-4D5A-A7BC-4632E0C0AA54}">
      <dgm:prSet/>
      <dgm:spPr/>
      <dgm:t>
        <a:bodyPr/>
        <a:lstStyle/>
        <a:p>
          <a:endParaRPr lang="tr-TR" sz="900"/>
        </a:p>
      </dgm:t>
    </dgm:pt>
    <dgm:pt modelId="{75728189-70C8-49AF-BCA8-74274BC1F92D}" type="sibTrans" cxnId="{9BB68067-88F3-4D5A-A7BC-4632E0C0AA54}">
      <dgm:prSet/>
      <dgm:spPr/>
      <dgm:t>
        <a:bodyPr/>
        <a:lstStyle/>
        <a:p>
          <a:endParaRPr lang="tr-TR"/>
        </a:p>
      </dgm:t>
    </dgm:pt>
    <dgm:pt modelId="{F7FB9B95-90EF-4291-BEC3-889BC7BAA79A}">
      <dgm:prSet custT="1">
        <dgm:style>
          <a:lnRef idx="1">
            <a:schemeClr val="accent3"/>
          </a:lnRef>
          <a:fillRef idx="2">
            <a:schemeClr val="accent3"/>
          </a:fillRef>
          <a:effectRef idx="1">
            <a:schemeClr val="accent3"/>
          </a:effectRef>
          <a:fontRef idx="minor">
            <a:schemeClr val="dk1"/>
          </a:fontRef>
        </dgm:style>
      </dgm:prSet>
      <dgm:spPr/>
      <dgm:t>
        <a:bodyPr/>
        <a:lstStyle/>
        <a:p>
          <a:r>
            <a:rPr lang="tr-TR" sz="1000" dirty="0" smtClean="0"/>
            <a:t>MEZHEPLER</a:t>
          </a:r>
        </a:p>
        <a:p>
          <a:r>
            <a:rPr lang="tr-TR" sz="1000" dirty="0" smtClean="0"/>
            <a:t>(TARİKATLAR)</a:t>
          </a:r>
          <a:endParaRPr lang="tr-TR" sz="1000" dirty="0"/>
        </a:p>
      </dgm:t>
    </dgm:pt>
    <dgm:pt modelId="{10ACFE4E-44F2-4F4C-A573-2EDF1436C45D}" type="parTrans" cxnId="{4805996D-F1E0-4D96-9BD6-EE6BE222AE0D}">
      <dgm:prSet/>
      <dgm:spPr/>
      <dgm:t>
        <a:bodyPr/>
        <a:lstStyle/>
        <a:p>
          <a:endParaRPr lang="tr-TR" sz="900"/>
        </a:p>
      </dgm:t>
    </dgm:pt>
    <dgm:pt modelId="{7EC787A8-4C2E-4D81-8606-240E463884AF}" type="sibTrans" cxnId="{4805996D-F1E0-4D96-9BD6-EE6BE222AE0D}">
      <dgm:prSet/>
      <dgm:spPr/>
      <dgm:t>
        <a:bodyPr/>
        <a:lstStyle/>
        <a:p>
          <a:endParaRPr lang="tr-TR"/>
        </a:p>
      </dgm:t>
    </dgm:pt>
    <dgm:pt modelId="{8D9169CC-827F-4127-A83A-C7A4D4D12D7A}">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HARİCİLİK</a:t>
          </a:r>
          <a:endParaRPr lang="tr-TR" sz="900" dirty="0"/>
        </a:p>
      </dgm:t>
    </dgm:pt>
    <dgm:pt modelId="{7EB7906D-1753-4156-A14B-98355A7C3E64}" type="parTrans" cxnId="{E2037CF7-3E43-46CC-8D69-ECB978B9EECF}">
      <dgm:prSet/>
      <dgm:spPr/>
      <dgm:t>
        <a:bodyPr/>
        <a:lstStyle/>
        <a:p>
          <a:endParaRPr lang="tr-TR" sz="900"/>
        </a:p>
      </dgm:t>
    </dgm:pt>
    <dgm:pt modelId="{0E808007-742D-4F35-B1C5-94D468379638}" type="sibTrans" cxnId="{E2037CF7-3E43-46CC-8D69-ECB978B9EECF}">
      <dgm:prSet/>
      <dgm:spPr/>
      <dgm:t>
        <a:bodyPr/>
        <a:lstStyle/>
        <a:p>
          <a:endParaRPr lang="tr-TR"/>
        </a:p>
      </dgm:t>
    </dgm:pt>
    <dgm:pt modelId="{8AC0F13F-7821-43FA-8EE9-C025A4BB8FBF}">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ŞİA</a:t>
          </a:r>
          <a:endParaRPr lang="tr-TR" sz="900" dirty="0"/>
        </a:p>
      </dgm:t>
    </dgm:pt>
    <dgm:pt modelId="{9EF8448B-E095-4D89-B337-AF6560733010}" type="parTrans" cxnId="{1EA20FC2-6F48-467D-866D-BBD11DB6BAA0}">
      <dgm:prSet/>
      <dgm:spPr/>
      <dgm:t>
        <a:bodyPr/>
        <a:lstStyle/>
        <a:p>
          <a:endParaRPr lang="tr-TR" sz="900"/>
        </a:p>
      </dgm:t>
    </dgm:pt>
    <dgm:pt modelId="{426075F5-4EA8-489E-9747-1F880664746F}" type="sibTrans" cxnId="{1EA20FC2-6F48-467D-866D-BBD11DB6BAA0}">
      <dgm:prSet/>
      <dgm:spPr/>
      <dgm:t>
        <a:bodyPr/>
        <a:lstStyle/>
        <a:p>
          <a:endParaRPr lang="tr-TR"/>
        </a:p>
      </dgm:t>
    </dgm:pt>
    <dgm:pt modelId="{F10D3FEA-F202-44A3-AEE9-48B1A47057EB}">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MUTEZİLE</a:t>
          </a:r>
          <a:endParaRPr lang="tr-TR" sz="900" dirty="0"/>
        </a:p>
      </dgm:t>
    </dgm:pt>
    <dgm:pt modelId="{C556D3F2-9ECA-4EA9-8B8B-ADA49498DADA}" type="parTrans" cxnId="{923BD8DC-9732-4E4D-A065-F49FC01C34CC}">
      <dgm:prSet/>
      <dgm:spPr/>
      <dgm:t>
        <a:bodyPr/>
        <a:lstStyle/>
        <a:p>
          <a:endParaRPr lang="tr-TR" sz="900"/>
        </a:p>
      </dgm:t>
    </dgm:pt>
    <dgm:pt modelId="{215E59BB-F19B-4101-98D4-B06213D6153C}" type="sibTrans" cxnId="{923BD8DC-9732-4E4D-A065-F49FC01C34CC}">
      <dgm:prSet/>
      <dgm:spPr/>
      <dgm:t>
        <a:bodyPr/>
        <a:lstStyle/>
        <a:p>
          <a:endParaRPr lang="tr-TR"/>
        </a:p>
      </dgm:t>
    </dgm:pt>
    <dgm:pt modelId="{01CE013B-C0FC-4A85-85AC-BDACFBC70599}">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MÜRCİE</a:t>
          </a:r>
          <a:endParaRPr lang="tr-TR" sz="900" dirty="0"/>
        </a:p>
      </dgm:t>
    </dgm:pt>
    <dgm:pt modelId="{63FC8A27-753F-4A9E-B1BB-3BC3F16B6D88}" type="parTrans" cxnId="{F0C47CAE-672D-49EA-938B-EEEC60B91C8F}">
      <dgm:prSet/>
      <dgm:spPr/>
      <dgm:t>
        <a:bodyPr/>
        <a:lstStyle/>
        <a:p>
          <a:endParaRPr lang="tr-TR" sz="900"/>
        </a:p>
      </dgm:t>
    </dgm:pt>
    <dgm:pt modelId="{6AF891C6-2F59-471A-8A89-A62052907788}" type="sibTrans" cxnId="{F0C47CAE-672D-49EA-938B-EEEC60B91C8F}">
      <dgm:prSet/>
      <dgm:spPr/>
      <dgm:t>
        <a:bodyPr/>
        <a:lstStyle/>
        <a:p>
          <a:endParaRPr lang="tr-TR"/>
        </a:p>
      </dgm:t>
    </dgm:pt>
    <dgm:pt modelId="{8433AF90-7FC8-4E8B-9229-A81C88DC4C75}">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KADERİYE</a:t>
          </a:r>
        </a:p>
        <a:p>
          <a:r>
            <a:rPr lang="tr-TR" sz="900" dirty="0" smtClean="0"/>
            <a:t>CEBRİYE</a:t>
          </a:r>
          <a:endParaRPr lang="tr-TR" sz="900" dirty="0"/>
        </a:p>
      </dgm:t>
    </dgm:pt>
    <dgm:pt modelId="{17DFD53A-C2F8-498C-8023-CDBDA8B277C3}" type="parTrans" cxnId="{4FD4F9D7-AEB9-4B01-A4FC-24281D90F8DB}">
      <dgm:prSet/>
      <dgm:spPr/>
      <dgm:t>
        <a:bodyPr/>
        <a:lstStyle/>
        <a:p>
          <a:endParaRPr lang="tr-TR" sz="900"/>
        </a:p>
      </dgm:t>
    </dgm:pt>
    <dgm:pt modelId="{755584CF-4197-468D-A57F-22191894E0D3}" type="sibTrans" cxnId="{4FD4F9D7-AEB9-4B01-A4FC-24281D90F8DB}">
      <dgm:prSet/>
      <dgm:spPr/>
      <dgm:t>
        <a:bodyPr/>
        <a:lstStyle/>
        <a:p>
          <a:endParaRPr lang="tr-TR"/>
        </a:p>
      </dgm:t>
    </dgm:pt>
    <dgm:pt modelId="{8B0CD230-EBE6-43DA-9B11-E1AFE7B0909B}">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EŞ’ARİYE</a:t>
          </a:r>
          <a:endParaRPr lang="tr-TR" sz="900" dirty="0"/>
        </a:p>
      </dgm:t>
    </dgm:pt>
    <dgm:pt modelId="{C44DFFE0-097A-4F32-B976-C8479F836122}" type="parTrans" cxnId="{ADFBDC69-C112-432F-A9BC-6976096F1D8E}">
      <dgm:prSet/>
      <dgm:spPr/>
      <dgm:t>
        <a:bodyPr/>
        <a:lstStyle/>
        <a:p>
          <a:endParaRPr lang="tr-TR" sz="900"/>
        </a:p>
      </dgm:t>
    </dgm:pt>
    <dgm:pt modelId="{7D562B76-9FF5-46A4-A64E-087105BB4D7A}" type="sibTrans" cxnId="{ADFBDC69-C112-432F-A9BC-6976096F1D8E}">
      <dgm:prSet/>
      <dgm:spPr/>
      <dgm:t>
        <a:bodyPr/>
        <a:lstStyle/>
        <a:p>
          <a:endParaRPr lang="tr-TR"/>
        </a:p>
      </dgm:t>
    </dgm:pt>
    <dgm:pt modelId="{F316752A-8033-4914-8388-02667F25C8EE}">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MATURİDİYE</a:t>
          </a:r>
          <a:endParaRPr lang="tr-TR" sz="900" dirty="0"/>
        </a:p>
      </dgm:t>
    </dgm:pt>
    <dgm:pt modelId="{ADBB7317-41F9-44CF-8202-6A1AD45DD1BF}" type="parTrans" cxnId="{2BC28B26-E445-4BA8-B12F-09D2866798A5}">
      <dgm:prSet/>
      <dgm:spPr/>
      <dgm:t>
        <a:bodyPr/>
        <a:lstStyle/>
        <a:p>
          <a:endParaRPr lang="tr-TR" sz="900"/>
        </a:p>
      </dgm:t>
    </dgm:pt>
    <dgm:pt modelId="{93D2CC6B-AF36-4ED1-A8E3-76806837317D}" type="sibTrans" cxnId="{2BC28B26-E445-4BA8-B12F-09D2866798A5}">
      <dgm:prSet/>
      <dgm:spPr/>
      <dgm:t>
        <a:bodyPr/>
        <a:lstStyle/>
        <a:p>
          <a:endParaRPr lang="tr-TR"/>
        </a:p>
      </dgm:t>
    </dgm:pt>
    <dgm:pt modelId="{B635655F-34F1-49B6-91E3-D6D2C31B9E2C}">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VEHHABİLİK</a:t>
          </a:r>
          <a:endParaRPr lang="tr-TR" sz="900" dirty="0"/>
        </a:p>
      </dgm:t>
    </dgm:pt>
    <dgm:pt modelId="{DED2D158-2EA3-47EB-A9A1-9CB222ABB9B6}" type="parTrans" cxnId="{A9E25AEE-8708-4C81-A930-63F9DF81C45B}">
      <dgm:prSet/>
      <dgm:spPr/>
      <dgm:t>
        <a:bodyPr/>
        <a:lstStyle/>
        <a:p>
          <a:endParaRPr lang="tr-TR" sz="900"/>
        </a:p>
      </dgm:t>
    </dgm:pt>
    <dgm:pt modelId="{8961B47D-A327-4CD8-8AD6-FF260C05F003}" type="sibTrans" cxnId="{A9E25AEE-8708-4C81-A930-63F9DF81C45B}">
      <dgm:prSet/>
      <dgm:spPr/>
      <dgm:t>
        <a:bodyPr/>
        <a:lstStyle/>
        <a:p>
          <a:endParaRPr lang="tr-TR"/>
        </a:p>
      </dgm:t>
    </dgm:pt>
    <dgm:pt modelId="{33C8A113-0C73-4CC8-BAE5-F6256A0EA149}">
      <dgm:prSet custT="1">
        <dgm:style>
          <a:lnRef idx="1">
            <a:schemeClr val="dk1"/>
          </a:lnRef>
          <a:fillRef idx="2">
            <a:schemeClr val="dk1"/>
          </a:fillRef>
          <a:effectRef idx="1">
            <a:schemeClr val="dk1"/>
          </a:effectRef>
          <a:fontRef idx="minor">
            <a:schemeClr val="dk1"/>
          </a:fontRef>
        </dgm:style>
      </dgm:prSet>
      <dgm:spPr/>
      <dgm:t>
        <a:bodyPr/>
        <a:lstStyle/>
        <a:p>
          <a:r>
            <a:rPr lang="tr-TR" sz="900" dirty="0" smtClean="0"/>
            <a:t>NEO - SELEFİZM</a:t>
          </a:r>
          <a:endParaRPr lang="tr-TR" sz="900" dirty="0"/>
        </a:p>
      </dgm:t>
    </dgm:pt>
    <dgm:pt modelId="{0521649E-4DED-4092-9EA2-41119436C7E5}" type="parTrans" cxnId="{5C7BBC2A-AB2D-46B9-A8F0-C3695C96F5B4}">
      <dgm:prSet/>
      <dgm:spPr/>
      <dgm:t>
        <a:bodyPr/>
        <a:lstStyle/>
        <a:p>
          <a:endParaRPr lang="tr-TR" sz="900"/>
        </a:p>
      </dgm:t>
    </dgm:pt>
    <dgm:pt modelId="{E1FD90E4-98F3-4344-9896-5A9A82675A08}" type="sibTrans" cxnId="{5C7BBC2A-AB2D-46B9-A8F0-C3695C96F5B4}">
      <dgm:prSet/>
      <dgm:spPr/>
      <dgm:t>
        <a:bodyPr/>
        <a:lstStyle/>
        <a:p>
          <a:endParaRPr lang="tr-TR"/>
        </a:p>
      </dgm:t>
    </dgm:pt>
    <dgm:pt modelId="{8DE701BA-70E3-4DFC-BE48-8B44E49F637D}">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CAFERİLİK</a:t>
          </a:r>
          <a:endParaRPr lang="tr-TR" sz="900" dirty="0"/>
        </a:p>
      </dgm:t>
    </dgm:pt>
    <dgm:pt modelId="{55B3353E-858C-4AA3-BFD5-C5978ACB771E}" type="parTrans" cxnId="{22B78179-9BCA-4ED8-9B1E-274FA2C49348}">
      <dgm:prSet/>
      <dgm:spPr/>
      <dgm:t>
        <a:bodyPr/>
        <a:lstStyle/>
        <a:p>
          <a:endParaRPr lang="tr-TR" sz="900"/>
        </a:p>
      </dgm:t>
    </dgm:pt>
    <dgm:pt modelId="{A11FA35A-A643-486D-8B3A-7C0F484EACFA}" type="sibTrans" cxnId="{22B78179-9BCA-4ED8-9B1E-274FA2C49348}">
      <dgm:prSet/>
      <dgm:spPr/>
      <dgm:t>
        <a:bodyPr/>
        <a:lstStyle/>
        <a:p>
          <a:endParaRPr lang="tr-TR"/>
        </a:p>
      </dgm:t>
    </dgm:pt>
    <dgm:pt modelId="{46A21BF6-87EA-450B-8F53-9497CAFF2864}">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HANEFİLİK</a:t>
          </a:r>
          <a:endParaRPr lang="tr-TR" sz="900" dirty="0"/>
        </a:p>
      </dgm:t>
    </dgm:pt>
    <dgm:pt modelId="{12016DBB-8FE3-4CD5-AECE-806315D6B2BD}" type="parTrans" cxnId="{9A655B1B-3A3F-44C0-94D1-DB0EDFCE6222}">
      <dgm:prSet/>
      <dgm:spPr/>
      <dgm:t>
        <a:bodyPr/>
        <a:lstStyle/>
        <a:p>
          <a:endParaRPr lang="tr-TR" sz="900"/>
        </a:p>
      </dgm:t>
    </dgm:pt>
    <dgm:pt modelId="{5D09F0D1-935F-4993-AAC3-05FB452E9DEE}" type="sibTrans" cxnId="{9A655B1B-3A3F-44C0-94D1-DB0EDFCE6222}">
      <dgm:prSet/>
      <dgm:spPr/>
      <dgm:t>
        <a:bodyPr/>
        <a:lstStyle/>
        <a:p>
          <a:endParaRPr lang="tr-TR"/>
        </a:p>
      </dgm:t>
    </dgm:pt>
    <dgm:pt modelId="{4B37189F-62E2-4D7D-A693-97B24F8C00DC}">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ŞAFİİLİK</a:t>
          </a:r>
          <a:endParaRPr lang="tr-TR" sz="900" dirty="0"/>
        </a:p>
      </dgm:t>
    </dgm:pt>
    <dgm:pt modelId="{282B2BCE-FA88-487E-8B49-0FB749BF781C}" type="parTrans" cxnId="{DE5CBEAC-198A-4512-BD5D-6F75257BA5F9}">
      <dgm:prSet/>
      <dgm:spPr/>
      <dgm:t>
        <a:bodyPr/>
        <a:lstStyle/>
        <a:p>
          <a:endParaRPr lang="tr-TR" sz="900"/>
        </a:p>
      </dgm:t>
    </dgm:pt>
    <dgm:pt modelId="{13EC22CE-BE45-4D52-BC38-3000C3ACBCC0}" type="sibTrans" cxnId="{DE5CBEAC-198A-4512-BD5D-6F75257BA5F9}">
      <dgm:prSet/>
      <dgm:spPr/>
      <dgm:t>
        <a:bodyPr/>
        <a:lstStyle/>
        <a:p>
          <a:endParaRPr lang="tr-TR"/>
        </a:p>
      </dgm:t>
    </dgm:pt>
    <dgm:pt modelId="{27577B10-DEE4-4206-8034-C1C1EB056098}">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MALİKİLİK</a:t>
          </a:r>
          <a:endParaRPr lang="tr-TR" sz="900" dirty="0"/>
        </a:p>
      </dgm:t>
    </dgm:pt>
    <dgm:pt modelId="{FC912F54-93D0-4526-873F-A1A5A9749B2D}" type="parTrans" cxnId="{9C8BD760-F1B0-477A-A63B-E04D4749EC05}">
      <dgm:prSet/>
      <dgm:spPr/>
      <dgm:t>
        <a:bodyPr/>
        <a:lstStyle/>
        <a:p>
          <a:endParaRPr lang="tr-TR" sz="900"/>
        </a:p>
      </dgm:t>
    </dgm:pt>
    <dgm:pt modelId="{5CDBC0E2-EC70-47F6-83AF-38D4FCCCBB43}" type="sibTrans" cxnId="{9C8BD760-F1B0-477A-A63B-E04D4749EC05}">
      <dgm:prSet/>
      <dgm:spPr/>
      <dgm:t>
        <a:bodyPr/>
        <a:lstStyle/>
        <a:p>
          <a:endParaRPr lang="tr-TR"/>
        </a:p>
      </dgm:t>
    </dgm:pt>
    <dgm:pt modelId="{A3188463-F4AF-48B1-9A52-CEF8630CA8BA}">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HANBELİLİK</a:t>
          </a:r>
          <a:endParaRPr lang="tr-TR" sz="900" dirty="0"/>
        </a:p>
      </dgm:t>
    </dgm:pt>
    <dgm:pt modelId="{D77C6712-499A-4F99-AB02-1F1FE6DCBD70}" type="parTrans" cxnId="{5359258A-26A4-4F98-8556-D48F75F0E7F5}">
      <dgm:prSet/>
      <dgm:spPr/>
      <dgm:t>
        <a:bodyPr/>
        <a:lstStyle/>
        <a:p>
          <a:endParaRPr lang="tr-TR" sz="900"/>
        </a:p>
      </dgm:t>
    </dgm:pt>
    <dgm:pt modelId="{309616A0-822F-48A4-B876-A71D9BF94B6A}" type="sibTrans" cxnId="{5359258A-26A4-4F98-8556-D48F75F0E7F5}">
      <dgm:prSet/>
      <dgm:spPr/>
      <dgm:t>
        <a:bodyPr/>
        <a:lstStyle/>
        <a:p>
          <a:endParaRPr lang="tr-TR"/>
        </a:p>
      </dgm:t>
    </dgm:pt>
    <dgm:pt modelId="{B74D28C7-41CD-4C6C-BAF7-12C2834448F5}">
      <dgm:prSet custT="1">
        <dgm:style>
          <a:lnRef idx="1">
            <a:schemeClr val="accent3"/>
          </a:lnRef>
          <a:fillRef idx="2">
            <a:schemeClr val="accent3"/>
          </a:fillRef>
          <a:effectRef idx="1">
            <a:schemeClr val="accent3"/>
          </a:effectRef>
          <a:fontRef idx="minor">
            <a:schemeClr val="dk1"/>
          </a:fontRef>
        </dgm:style>
      </dgm:prSet>
      <dgm:spPr/>
      <dgm:t>
        <a:bodyPr/>
        <a:lstStyle/>
        <a:p>
          <a:r>
            <a:rPr lang="tr-TR" sz="900" dirty="0" smtClean="0"/>
            <a:t>RUHANİ</a:t>
          </a:r>
        </a:p>
        <a:p>
          <a:r>
            <a:rPr lang="tr-TR" sz="900" dirty="0" smtClean="0"/>
            <a:t>TARİKATLAR</a:t>
          </a:r>
          <a:endParaRPr lang="tr-TR" sz="900" dirty="0"/>
        </a:p>
      </dgm:t>
    </dgm:pt>
    <dgm:pt modelId="{CE77B22E-D177-41E6-B6FA-09F2C0B37DC5}" type="parTrans" cxnId="{25CA4204-E390-4B89-B320-4B240E8E7CC4}">
      <dgm:prSet/>
      <dgm:spPr/>
      <dgm:t>
        <a:bodyPr/>
        <a:lstStyle/>
        <a:p>
          <a:endParaRPr lang="tr-TR" sz="900"/>
        </a:p>
      </dgm:t>
    </dgm:pt>
    <dgm:pt modelId="{7F7095CC-00E7-4FF3-9113-8A6F1EE2622B}" type="sibTrans" cxnId="{25CA4204-E390-4B89-B320-4B240E8E7CC4}">
      <dgm:prSet/>
      <dgm:spPr/>
      <dgm:t>
        <a:bodyPr/>
        <a:lstStyle/>
        <a:p>
          <a:endParaRPr lang="tr-TR"/>
        </a:p>
      </dgm:t>
    </dgm:pt>
    <dgm:pt modelId="{158FFD67-1D92-4640-9FA8-C19D0843C819}">
      <dgm:prSet custT="1">
        <dgm:style>
          <a:lnRef idx="1">
            <a:schemeClr val="accent3"/>
          </a:lnRef>
          <a:fillRef idx="2">
            <a:schemeClr val="accent3"/>
          </a:fillRef>
          <a:effectRef idx="1">
            <a:schemeClr val="accent3"/>
          </a:effectRef>
          <a:fontRef idx="minor">
            <a:schemeClr val="dk1"/>
          </a:fontRef>
        </dgm:style>
      </dgm:prSet>
      <dgm:spPr/>
      <dgm:t>
        <a:bodyPr/>
        <a:lstStyle/>
        <a:p>
          <a:r>
            <a:rPr lang="tr-TR" sz="900" dirty="0" smtClean="0"/>
            <a:t>NEFSANİ</a:t>
          </a:r>
        </a:p>
        <a:p>
          <a:r>
            <a:rPr lang="tr-TR" sz="900" dirty="0" smtClean="0"/>
            <a:t>TARİKATLAR</a:t>
          </a:r>
          <a:endParaRPr lang="tr-TR" sz="900" dirty="0"/>
        </a:p>
      </dgm:t>
    </dgm:pt>
    <dgm:pt modelId="{A886E1A4-21AE-4AE6-BB12-F2A0550100A2}" type="parTrans" cxnId="{958A11CF-EA42-4690-9A2A-D8CD5442D85E}">
      <dgm:prSet/>
      <dgm:spPr/>
      <dgm:t>
        <a:bodyPr/>
        <a:lstStyle/>
        <a:p>
          <a:endParaRPr lang="tr-TR" sz="900"/>
        </a:p>
      </dgm:t>
    </dgm:pt>
    <dgm:pt modelId="{44631887-5479-49C1-95D7-55C4B7D14703}" type="sibTrans" cxnId="{958A11CF-EA42-4690-9A2A-D8CD5442D85E}">
      <dgm:prSet/>
      <dgm:spPr/>
      <dgm:t>
        <a:bodyPr/>
        <a:lstStyle/>
        <a:p>
          <a:endParaRPr lang="tr-TR"/>
        </a:p>
      </dgm:t>
    </dgm:pt>
    <dgm:pt modelId="{D8BBEBDC-3A09-4B5F-ACFD-124DF4FE3C3B}">
      <dgm:prSet custT="1">
        <dgm:style>
          <a:lnRef idx="1">
            <a:schemeClr val="accent3"/>
          </a:lnRef>
          <a:fillRef idx="2">
            <a:schemeClr val="accent3"/>
          </a:fillRef>
          <a:effectRef idx="1">
            <a:schemeClr val="accent3"/>
          </a:effectRef>
          <a:fontRef idx="minor">
            <a:schemeClr val="dk1"/>
          </a:fontRef>
        </dgm:style>
      </dgm:prSet>
      <dgm:spPr/>
      <dgm:t>
        <a:bodyPr/>
        <a:lstStyle/>
        <a:p>
          <a:r>
            <a:rPr lang="tr-TR" sz="900" dirty="0" smtClean="0"/>
            <a:t>NAKŞİBENDİ</a:t>
          </a:r>
        </a:p>
        <a:p>
          <a:r>
            <a:rPr lang="tr-TR" sz="900" dirty="0" smtClean="0"/>
            <a:t>TARİKATI</a:t>
          </a:r>
          <a:endParaRPr lang="tr-TR" sz="900" dirty="0"/>
        </a:p>
      </dgm:t>
    </dgm:pt>
    <dgm:pt modelId="{1F76D068-5ECA-45FC-A89A-815DA223B743}" type="parTrans" cxnId="{391381B5-3500-4CE4-B663-E81EDDA7C802}">
      <dgm:prSet/>
      <dgm:spPr/>
      <dgm:t>
        <a:bodyPr/>
        <a:lstStyle/>
        <a:p>
          <a:endParaRPr lang="tr-TR" sz="900"/>
        </a:p>
      </dgm:t>
    </dgm:pt>
    <dgm:pt modelId="{4C2A0464-F0CB-489D-B2ED-DE185C9BAD7F}" type="sibTrans" cxnId="{391381B5-3500-4CE4-B663-E81EDDA7C802}">
      <dgm:prSet/>
      <dgm:spPr/>
      <dgm:t>
        <a:bodyPr/>
        <a:lstStyle/>
        <a:p>
          <a:endParaRPr lang="tr-TR"/>
        </a:p>
      </dgm:t>
    </dgm:pt>
    <dgm:pt modelId="{C46B30CB-173D-4576-AED4-A399037314D1}">
      <dgm:prSet custT="1">
        <dgm:style>
          <a:lnRef idx="1">
            <a:schemeClr val="accent3"/>
          </a:lnRef>
          <a:fillRef idx="2">
            <a:schemeClr val="accent3"/>
          </a:fillRef>
          <a:effectRef idx="1">
            <a:schemeClr val="accent3"/>
          </a:effectRef>
          <a:fontRef idx="minor">
            <a:schemeClr val="dk1"/>
          </a:fontRef>
        </dgm:style>
      </dgm:prSet>
      <dgm:spPr/>
      <dgm:t>
        <a:bodyPr/>
        <a:lstStyle/>
        <a:p>
          <a:r>
            <a:rPr lang="tr-TR" sz="900" dirty="0" smtClean="0"/>
            <a:t>KADİRİ</a:t>
          </a:r>
        </a:p>
        <a:p>
          <a:r>
            <a:rPr lang="tr-TR" sz="900" dirty="0" smtClean="0"/>
            <a:t>TARİKATI</a:t>
          </a:r>
          <a:endParaRPr lang="tr-TR" sz="900" dirty="0"/>
        </a:p>
      </dgm:t>
    </dgm:pt>
    <dgm:pt modelId="{9EA6A76F-2981-4359-BD43-CC2C8FB03936}" type="parTrans" cxnId="{9A3AB444-C386-4400-AD20-59B8D6311FF3}">
      <dgm:prSet/>
      <dgm:spPr/>
      <dgm:t>
        <a:bodyPr/>
        <a:lstStyle/>
        <a:p>
          <a:endParaRPr lang="tr-TR" sz="900"/>
        </a:p>
      </dgm:t>
    </dgm:pt>
    <dgm:pt modelId="{A59BC9D2-160B-42A2-9993-F4B2F0BB143E}" type="sibTrans" cxnId="{9A3AB444-C386-4400-AD20-59B8D6311FF3}">
      <dgm:prSet/>
      <dgm:spPr/>
      <dgm:t>
        <a:bodyPr/>
        <a:lstStyle/>
        <a:p>
          <a:endParaRPr lang="tr-TR"/>
        </a:p>
      </dgm:t>
    </dgm:pt>
    <dgm:pt modelId="{3A3C7615-0F84-423D-8899-5859DD923CF1}">
      <dgm:prSet custT="1">
        <dgm:style>
          <a:lnRef idx="1">
            <a:schemeClr val="accent3"/>
          </a:lnRef>
          <a:fillRef idx="2">
            <a:schemeClr val="accent3"/>
          </a:fillRef>
          <a:effectRef idx="1">
            <a:schemeClr val="accent3"/>
          </a:effectRef>
          <a:fontRef idx="minor">
            <a:schemeClr val="dk1"/>
          </a:fontRef>
        </dgm:style>
      </dgm:prSet>
      <dgm:spPr/>
      <dgm:t>
        <a:bodyPr/>
        <a:lstStyle/>
        <a:p>
          <a:r>
            <a:rPr lang="tr-TR" sz="900" dirty="0" smtClean="0"/>
            <a:t>SÜHREVERDİ</a:t>
          </a:r>
        </a:p>
        <a:p>
          <a:r>
            <a:rPr lang="tr-TR" sz="900" dirty="0" smtClean="0"/>
            <a:t>TARİKATI</a:t>
          </a:r>
          <a:endParaRPr lang="tr-TR" sz="900" dirty="0"/>
        </a:p>
      </dgm:t>
    </dgm:pt>
    <dgm:pt modelId="{9775DEE6-6292-4059-A89B-F399D4F7DC64}" type="parTrans" cxnId="{FB5676AF-2AEE-4C6B-A6D2-DD0ADB791E4C}">
      <dgm:prSet/>
      <dgm:spPr/>
      <dgm:t>
        <a:bodyPr/>
        <a:lstStyle/>
        <a:p>
          <a:endParaRPr lang="tr-TR" sz="900"/>
        </a:p>
      </dgm:t>
    </dgm:pt>
    <dgm:pt modelId="{5C33692B-6425-4C69-B0E7-6CBFC96E0E7D}" type="sibTrans" cxnId="{FB5676AF-2AEE-4C6B-A6D2-DD0ADB791E4C}">
      <dgm:prSet/>
      <dgm:spPr/>
      <dgm:t>
        <a:bodyPr/>
        <a:lstStyle/>
        <a:p>
          <a:endParaRPr lang="tr-TR"/>
        </a:p>
      </dgm:t>
    </dgm:pt>
    <dgm:pt modelId="{B9B61B68-A915-46A5-8A30-96EA1E63AE6D}">
      <dgm:prSet custT="1">
        <dgm:style>
          <a:lnRef idx="1">
            <a:schemeClr val="accent3"/>
          </a:lnRef>
          <a:fillRef idx="2">
            <a:schemeClr val="accent3"/>
          </a:fillRef>
          <a:effectRef idx="1">
            <a:schemeClr val="accent3"/>
          </a:effectRef>
          <a:fontRef idx="minor">
            <a:schemeClr val="dk1"/>
          </a:fontRef>
        </dgm:style>
      </dgm:prSet>
      <dgm:spPr/>
      <dgm:t>
        <a:bodyPr/>
        <a:lstStyle/>
        <a:p>
          <a:r>
            <a:rPr lang="tr-TR" sz="900" dirty="0" smtClean="0"/>
            <a:t>MEVLEVİ</a:t>
          </a:r>
        </a:p>
        <a:p>
          <a:r>
            <a:rPr lang="tr-TR" sz="900" dirty="0" smtClean="0"/>
            <a:t>TARİKATI</a:t>
          </a:r>
          <a:endParaRPr lang="tr-TR" sz="900" dirty="0"/>
        </a:p>
      </dgm:t>
    </dgm:pt>
    <dgm:pt modelId="{E67D3EAA-1AF1-45C0-BF10-3A8BB74B85DF}" type="parTrans" cxnId="{221968CB-0A2A-4AE5-973D-217351128C82}">
      <dgm:prSet/>
      <dgm:spPr/>
      <dgm:t>
        <a:bodyPr/>
        <a:lstStyle/>
        <a:p>
          <a:endParaRPr lang="tr-TR" sz="900"/>
        </a:p>
      </dgm:t>
    </dgm:pt>
    <dgm:pt modelId="{5BE39747-5B10-402F-8525-4F5496A38881}" type="sibTrans" cxnId="{221968CB-0A2A-4AE5-973D-217351128C82}">
      <dgm:prSet/>
      <dgm:spPr/>
      <dgm:t>
        <a:bodyPr/>
        <a:lstStyle/>
        <a:p>
          <a:endParaRPr lang="tr-TR"/>
        </a:p>
      </dgm:t>
    </dgm:pt>
    <dgm:pt modelId="{E0C02B81-0AE9-4CD1-93A6-DB923A789AF0}">
      <dgm:prSet custT="1">
        <dgm:style>
          <a:lnRef idx="1">
            <a:schemeClr val="accent3"/>
          </a:lnRef>
          <a:fillRef idx="2">
            <a:schemeClr val="accent3"/>
          </a:fillRef>
          <a:effectRef idx="1">
            <a:schemeClr val="accent3"/>
          </a:effectRef>
          <a:fontRef idx="minor">
            <a:schemeClr val="dk1"/>
          </a:fontRef>
        </dgm:style>
      </dgm:prSet>
      <dgm:spPr/>
      <dgm:t>
        <a:bodyPr/>
        <a:lstStyle/>
        <a:p>
          <a:r>
            <a:rPr lang="tr-TR" sz="900" dirty="0" smtClean="0"/>
            <a:t>BEKTAŞİ</a:t>
          </a:r>
        </a:p>
        <a:p>
          <a:r>
            <a:rPr lang="tr-TR" sz="900" dirty="0" smtClean="0"/>
            <a:t>TARİKATI</a:t>
          </a:r>
          <a:endParaRPr lang="tr-TR" sz="900" dirty="0"/>
        </a:p>
      </dgm:t>
    </dgm:pt>
    <dgm:pt modelId="{DB58A802-48FB-42EC-B1B0-55B814FDB827}" type="parTrans" cxnId="{30EEF681-CDC3-49E8-ABEB-4B6191C7644F}">
      <dgm:prSet/>
      <dgm:spPr/>
      <dgm:t>
        <a:bodyPr/>
        <a:lstStyle/>
        <a:p>
          <a:endParaRPr lang="tr-TR" sz="900"/>
        </a:p>
      </dgm:t>
    </dgm:pt>
    <dgm:pt modelId="{D8C4C2B4-216A-418C-8285-E4500ABBBAE5}" type="sibTrans" cxnId="{30EEF681-CDC3-49E8-ABEB-4B6191C7644F}">
      <dgm:prSet/>
      <dgm:spPr/>
      <dgm:t>
        <a:bodyPr/>
        <a:lstStyle/>
        <a:p>
          <a:endParaRPr lang="tr-TR"/>
        </a:p>
      </dgm:t>
    </dgm:pt>
    <dgm:pt modelId="{E3F60149-66B8-4AD2-A528-81D7CD292C16}" type="pres">
      <dgm:prSet presAssocID="{3A062837-65B3-4DE3-BF05-558C0906C817}" presName="hierChild1" presStyleCnt="0">
        <dgm:presLayoutVars>
          <dgm:chPref val="1"/>
          <dgm:dir/>
          <dgm:animOne val="branch"/>
          <dgm:animLvl val="lvl"/>
          <dgm:resizeHandles/>
        </dgm:presLayoutVars>
      </dgm:prSet>
      <dgm:spPr/>
      <dgm:t>
        <a:bodyPr/>
        <a:lstStyle/>
        <a:p>
          <a:endParaRPr lang="tr-TR"/>
        </a:p>
      </dgm:t>
    </dgm:pt>
    <dgm:pt modelId="{D436881A-7578-43DE-86B1-ACB022BCD587}" type="pres">
      <dgm:prSet presAssocID="{5A51E0EE-F591-4E09-AA79-4C247C9F89F3}" presName="hierRoot1" presStyleCnt="0"/>
      <dgm:spPr/>
    </dgm:pt>
    <dgm:pt modelId="{37C77092-2783-481E-97FA-83A2D85D4D06}" type="pres">
      <dgm:prSet presAssocID="{5A51E0EE-F591-4E09-AA79-4C247C9F89F3}" presName="composite" presStyleCnt="0"/>
      <dgm:spPr/>
    </dgm:pt>
    <dgm:pt modelId="{DF6F3496-0C3E-4199-BE11-F717EA112D2F}" type="pres">
      <dgm:prSet presAssocID="{5A51E0EE-F591-4E09-AA79-4C247C9F89F3}" presName="background" presStyleLbl="node0" presStyleIdx="0" presStyleCnt="1"/>
      <dgm:spPr/>
    </dgm:pt>
    <dgm:pt modelId="{F3E8FB49-381C-4240-9106-24B7FC16BEE6}" type="pres">
      <dgm:prSet presAssocID="{5A51E0EE-F591-4E09-AA79-4C247C9F89F3}" presName="text" presStyleLbl="fgAcc0" presStyleIdx="0" presStyleCnt="1" custScaleX="483781">
        <dgm:presLayoutVars>
          <dgm:chPref val="3"/>
        </dgm:presLayoutVars>
      </dgm:prSet>
      <dgm:spPr/>
      <dgm:t>
        <a:bodyPr/>
        <a:lstStyle/>
        <a:p>
          <a:endParaRPr lang="tr-TR"/>
        </a:p>
      </dgm:t>
    </dgm:pt>
    <dgm:pt modelId="{1122B91B-C989-4186-AB95-C3AAAE6B75BA}" type="pres">
      <dgm:prSet presAssocID="{5A51E0EE-F591-4E09-AA79-4C247C9F89F3}" presName="hierChild2" presStyleCnt="0"/>
      <dgm:spPr/>
    </dgm:pt>
    <dgm:pt modelId="{EEB4485C-8DCF-41B9-A170-ADCDAF20DDF7}" type="pres">
      <dgm:prSet presAssocID="{A3F00EF2-7BFC-4076-B162-0F9EB0CCE4F9}" presName="Name10" presStyleLbl="parChTrans1D2" presStyleIdx="0" presStyleCnt="3"/>
      <dgm:spPr/>
      <dgm:t>
        <a:bodyPr/>
        <a:lstStyle/>
        <a:p>
          <a:endParaRPr lang="tr-TR"/>
        </a:p>
      </dgm:t>
    </dgm:pt>
    <dgm:pt modelId="{C038DEB6-3EA8-4FED-A528-FC3699C76569}" type="pres">
      <dgm:prSet presAssocID="{6DC97807-5C58-4422-A11B-66B3784CB9BD}" presName="hierRoot2" presStyleCnt="0"/>
      <dgm:spPr/>
    </dgm:pt>
    <dgm:pt modelId="{EABED6EE-9308-479C-8255-74D3954867B2}" type="pres">
      <dgm:prSet presAssocID="{6DC97807-5C58-4422-A11B-66B3784CB9BD}" presName="composite2" presStyleCnt="0"/>
      <dgm:spPr/>
    </dgm:pt>
    <dgm:pt modelId="{BEBC944B-2AE0-45DF-8B1E-4CADEAAE3B2A}" type="pres">
      <dgm:prSet presAssocID="{6DC97807-5C58-4422-A11B-66B3784CB9BD}" presName="background2" presStyleLbl="node2" presStyleIdx="0" presStyleCnt="3"/>
      <dgm:spPr/>
    </dgm:pt>
    <dgm:pt modelId="{83C3A36E-E332-4F50-916B-ED8611F93B16}" type="pres">
      <dgm:prSet presAssocID="{6DC97807-5C58-4422-A11B-66B3784CB9BD}" presName="text2" presStyleLbl="fgAcc2" presStyleIdx="0" presStyleCnt="3" custScaleX="252533" custLinFactNeighborX="-5920" custLinFactNeighborY="2521">
        <dgm:presLayoutVars>
          <dgm:chPref val="3"/>
        </dgm:presLayoutVars>
      </dgm:prSet>
      <dgm:spPr/>
      <dgm:t>
        <a:bodyPr/>
        <a:lstStyle/>
        <a:p>
          <a:endParaRPr lang="tr-TR"/>
        </a:p>
      </dgm:t>
    </dgm:pt>
    <dgm:pt modelId="{3BD2BB00-9745-4DD7-844F-01D3F09DF8AB}" type="pres">
      <dgm:prSet presAssocID="{6DC97807-5C58-4422-A11B-66B3784CB9BD}" presName="hierChild3" presStyleCnt="0"/>
      <dgm:spPr/>
    </dgm:pt>
    <dgm:pt modelId="{608448C4-0BD7-470A-9710-87AA1E388358}" type="pres">
      <dgm:prSet presAssocID="{5E6DADEB-1F6C-4F95-AAAA-A56DE395FE95}" presName="Name17" presStyleLbl="parChTrans1D3" presStyleIdx="0" presStyleCnt="4"/>
      <dgm:spPr/>
      <dgm:t>
        <a:bodyPr/>
        <a:lstStyle/>
        <a:p>
          <a:endParaRPr lang="tr-TR"/>
        </a:p>
      </dgm:t>
    </dgm:pt>
    <dgm:pt modelId="{CDD12460-8B57-41A9-855F-CF66A968DF18}" type="pres">
      <dgm:prSet presAssocID="{AE710C21-A9B0-423D-BE17-DE4F440D2BBA}" presName="hierRoot3" presStyleCnt="0"/>
      <dgm:spPr/>
    </dgm:pt>
    <dgm:pt modelId="{74E6F2E5-ED0E-47C5-B288-F4635C4C7E20}" type="pres">
      <dgm:prSet presAssocID="{AE710C21-A9B0-423D-BE17-DE4F440D2BBA}" presName="composite3" presStyleCnt="0"/>
      <dgm:spPr/>
    </dgm:pt>
    <dgm:pt modelId="{912EFB56-2021-4862-834F-96D300FA4A11}" type="pres">
      <dgm:prSet presAssocID="{AE710C21-A9B0-423D-BE17-DE4F440D2BBA}" presName="background3" presStyleLbl="node3" presStyleIdx="0" presStyleCnt="4"/>
      <dgm:spPr/>
    </dgm:pt>
    <dgm:pt modelId="{518F2E09-B5D8-40A2-868C-E99DF07D57E5}" type="pres">
      <dgm:prSet presAssocID="{AE710C21-A9B0-423D-BE17-DE4F440D2BBA}" presName="text3" presStyleLbl="fgAcc3" presStyleIdx="0" presStyleCnt="4" custScaleX="195677">
        <dgm:presLayoutVars>
          <dgm:chPref val="3"/>
        </dgm:presLayoutVars>
      </dgm:prSet>
      <dgm:spPr/>
      <dgm:t>
        <a:bodyPr/>
        <a:lstStyle/>
        <a:p>
          <a:endParaRPr lang="tr-TR"/>
        </a:p>
      </dgm:t>
    </dgm:pt>
    <dgm:pt modelId="{D4393100-3FB0-4E4D-BEA9-349C8945F182}" type="pres">
      <dgm:prSet presAssocID="{AE710C21-A9B0-423D-BE17-DE4F440D2BBA}" presName="hierChild4" presStyleCnt="0"/>
      <dgm:spPr/>
    </dgm:pt>
    <dgm:pt modelId="{0461BED2-05D4-4F54-B3FE-231D10945994}" type="pres">
      <dgm:prSet presAssocID="{7EB7906D-1753-4156-A14B-98355A7C3E64}" presName="Name23" presStyleLbl="parChTrans1D4" presStyleIdx="0" presStyleCnt="21"/>
      <dgm:spPr/>
      <dgm:t>
        <a:bodyPr/>
        <a:lstStyle/>
        <a:p>
          <a:endParaRPr lang="tr-TR"/>
        </a:p>
      </dgm:t>
    </dgm:pt>
    <dgm:pt modelId="{3610B6B6-6D7B-463B-8B2F-CFD235C1E135}" type="pres">
      <dgm:prSet presAssocID="{8D9169CC-827F-4127-A83A-C7A4D4D12D7A}" presName="hierRoot4" presStyleCnt="0"/>
      <dgm:spPr/>
    </dgm:pt>
    <dgm:pt modelId="{7C2610A8-996A-49BE-8137-C5B9C47009EC}" type="pres">
      <dgm:prSet presAssocID="{8D9169CC-827F-4127-A83A-C7A4D4D12D7A}" presName="composite4" presStyleCnt="0"/>
      <dgm:spPr/>
    </dgm:pt>
    <dgm:pt modelId="{BD916AB7-A34C-4D56-913F-CDBC4F74D6C3}" type="pres">
      <dgm:prSet presAssocID="{8D9169CC-827F-4127-A83A-C7A4D4D12D7A}" presName="background4" presStyleLbl="node4" presStyleIdx="0" presStyleCnt="21"/>
      <dgm:spPr/>
    </dgm:pt>
    <dgm:pt modelId="{FA4428B5-46FC-4E6E-8EB8-2D8545656FB7}" type="pres">
      <dgm:prSet presAssocID="{8D9169CC-827F-4127-A83A-C7A4D4D12D7A}" presName="text4" presStyleLbl="fgAcc4" presStyleIdx="0" presStyleCnt="21" custScaleX="150188">
        <dgm:presLayoutVars>
          <dgm:chPref val="3"/>
        </dgm:presLayoutVars>
      </dgm:prSet>
      <dgm:spPr/>
      <dgm:t>
        <a:bodyPr/>
        <a:lstStyle/>
        <a:p>
          <a:endParaRPr lang="tr-TR"/>
        </a:p>
      </dgm:t>
    </dgm:pt>
    <dgm:pt modelId="{F66AD27C-DCDF-41D9-9A68-F9556007DB32}" type="pres">
      <dgm:prSet presAssocID="{8D9169CC-827F-4127-A83A-C7A4D4D12D7A}" presName="hierChild5" presStyleCnt="0"/>
      <dgm:spPr/>
    </dgm:pt>
    <dgm:pt modelId="{9CEE9630-F8AE-4088-A1D8-3D65D429C942}" type="pres">
      <dgm:prSet presAssocID="{9EF8448B-E095-4D89-B337-AF6560733010}" presName="Name23" presStyleLbl="parChTrans1D4" presStyleIdx="1" presStyleCnt="21"/>
      <dgm:spPr/>
      <dgm:t>
        <a:bodyPr/>
        <a:lstStyle/>
        <a:p>
          <a:endParaRPr lang="tr-TR"/>
        </a:p>
      </dgm:t>
    </dgm:pt>
    <dgm:pt modelId="{23CAAA90-6451-4DED-80E6-870A1930B9D1}" type="pres">
      <dgm:prSet presAssocID="{8AC0F13F-7821-43FA-8EE9-C025A4BB8FBF}" presName="hierRoot4" presStyleCnt="0"/>
      <dgm:spPr/>
    </dgm:pt>
    <dgm:pt modelId="{388FD703-8C53-48C6-94A7-843427117522}" type="pres">
      <dgm:prSet presAssocID="{8AC0F13F-7821-43FA-8EE9-C025A4BB8FBF}" presName="composite4" presStyleCnt="0"/>
      <dgm:spPr/>
    </dgm:pt>
    <dgm:pt modelId="{2EEF379B-7D3B-4E82-B0CE-3B7279DD9578}" type="pres">
      <dgm:prSet presAssocID="{8AC0F13F-7821-43FA-8EE9-C025A4BB8FBF}" presName="background4" presStyleLbl="node4" presStyleIdx="1" presStyleCnt="21"/>
      <dgm:spPr/>
    </dgm:pt>
    <dgm:pt modelId="{821AC165-FF34-4150-82E3-37ECA81D6BC7}" type="pres">
      <dgm:prSet presAssocID="{8AC0F13F-7821-43FA-8EE9-C025A4BB8FBF}" presName="text4" presStyleLbl="fgAcc4" presStyleIdx="1" presStyleCnt="21" custScaleX="150188">
        <dgm:presLayoutVars>
          <dgm:chPref val="3"/>
        </dgm:presLayoutVars>
      </dgm:prSet>
      <dgm:spPr/>
      <dgm:t>
        <a:bodyPr/>
        <a:lstStyle/>
        <a:p>
          <a:endParaRPr lang="tr-TR"/>
        </a:p>
      </dgm:t>
    </dgm:pt>
    <dgm:pt modelId="{C8A01160-FC6F-4A23-9178-254A91419939}" type="pres">
      <dgm:prSet presAssocID="{8AC0F13F-7821-43FA-8EE9-C025A4BB8FBF}" presName="hierChild5" presStyleCnt="0"/>
      <dgm:spPr/>
    </dgm:pt>
    <dgm:pt modelId="{17BFBC6B-47D0-41A4-9CCA-17F89542A4D0}" type="pres">
      <dgm:prSet presAssocID="{DED2D158-2EA3-47EB-A9A1-9CB222ABB9B6}" presName="Name23" presStyleLbl="parChTrans1D4" presStyleIdx="2" presStyleCnt="21"/>
      <dgm:spPr/>
      <dgm:t>
        <a:bodyPr/>
        <a:lstStyle/>
        <a:p>
          <a:endParaRPr lang="tr-TR"/>
        </a:p>
      </dgm:t>
    </dgm:pt>
    <dgm:pt modelId="{D90FC60D-7F83-4BA9-B5D2-3AA1FE04E3D8}" type="pres">
      <dgm:prSet presAssocID="{B635655F-34F1-49B6-91E3-D6D2C31B9E2C}" presName="hierRoot4" presStyleCnt="0"/>
      <dgm:spPr/>
    </dgm:pt>
    <dgm:pt modelId="{A5721E23-AD2A-48E7-8ED2-8E6B3EC5E758}" type="pres">
      <dgm:prSet presAssocID="{B635655F-34F1-49B6-91E3-D6D2C31B9E2C}" presName="composite4" presStyleCnt="0"/>
      <dgm:spPr/>
    </dgm:pt>
    <dgm:pt modelId="{AF5B0571-2BA8-4A00-9A3F-1B442C700B9A}" type="pres">
      <dgm:prSet presAssocID="{B635655F-34F1-49B6-91E3-D6D2C31B9E2C}" presName="background4" presStyleLbl="node4" presStyleIdx="2" presStyleCnt="21"/>
      <dgm:spPr/>
    </dgm:pt>
    <dgm:pt modelId="{66483DC2-4FB3-4EF2-80C1-E0BD37A74FB1}" type="pres">
      <dgm:prSet presAssocID="{B635655F-34F1-49B6-91E3-D6D2C31B9E2C}" presName="text4" presStyleLbl="fgAcc4" presStyleIdx="2" presStyleCnt="21" custScaleX="150188">
        <dgm:presLayoutVars>
          <dgm:chPref val="3"/>
        </dgm:presLayoutVars>
      </dgm:prSet>
      <dgm:spPr/>
      <dgm:t>
        <a:bodyPr/>
        <a:lstStyle/>
        <a:p>
          <a:endParaRPr lang="tr-TR"/>
        </a:p>
      </dgm:t>
    </dgm:pt>
    <dgm:pt modelId="{EC301EAA-63E3-48CE-B8E9-F9B8369FC6B0}" type="pres">
      <dgm:prSet presAssocID="{B635655F-34F1-49B6-91E3-D6D2C31B9E2C}" presName="hierChild5" presStyleCnt="0"/>
      <dgm:spPr/>
    </dgm:pt>
    <dgm:pt modelId="{DA292FF8-0C18-42D5-BDE3-A4C462FEFB4E}" type="pres">
      <dgm:prSet presAssocID="{0521649E-4DED-4092-9EA2-41119436C7E5}" presName="Name23" presStyleLbl="parChTrans1D4" presStyleIdx="3" presStyleCnt="21"/>
      <dgm:spPr/>
      <dgm:t>
        <a:bodyPr/>
        <a:lstStyle/>
        <a:p>
          <a:endParaRPr lang="tr-TR"/>
        </a:p>
      </dgm:t>
    </dgm:pt>
    <dgm:pt modelId="{02297ACB-76F1-426F-A0DC-339089FF4B03}" type="pres">
      <dgm:prSet presAssocID="{33C8A113-0C73-4CC8-BAE5-F6256A0EA149}" presName="hierRoot4" presStyleCnt="0"/>
      <dgm:spPr/>
    </dgm:pt>
    <dgm:pt modelId="{AEBD81D9-3764-46A3-9A92-E06AF6E0B851}" type="pres">
      <dgm:prSet presAssocID="{33C8A113-0C73-4CC8-BAE5-F6256A0EA149}" presName="composite4" presStyleCnt="0"/>
      <dgm:spPr/>
    </dgm:pt>
    <dgm:pt modelId="{AC600C26-B405-4651-97D7-4AD46E45D4DD}" type="pres">
      <dgm:prSet presAssocID="{33C8A113-0C73-4CC8-BAE5-F6256A0EA149}" presName="background4" presStyleLbl="node4" presStyleIdx="3" presStyleCnt="21"/>
      <dgm:spPr/>
    </dgm:pt>
    <dgm:pt modelId="{442416C2-3681-4389-AC04-A159DBD270C1}" type="pres">
      <dgm:prSet presAssocID="{33C8A113-0C73-4CC8-BAE5-F6256A0EA149}" presName="text4" presStyleLbl="fgAcc4" presStyleIdx="3" presStyleCnt="21" custScaleX="150188">
        <dgm:presLayoutVars>
          <dgm:chPref val="3"/>
        </dgm:presLayoutVars>
      </dgm:prSet>
      <dgm:spPr/>
      <dgm:t>
        <a:bodyPr/>
        <a:lstStyle/>
        <a:p>
          <a:endParaRPr lang="tr-TR"/>
        </a:p>
      </dgm:t>
    </dgm:pt>
    <dgm:pt modelId="{FD07811F-E34F-4376-8C8B-38E3E346EC70}" type="pres">
      <dgm:prSet presAssocID="{33C8A113-0C73-4CC8-BAE5-F6256A0EA149}" presName="hierChild5" presStyleCnt="0"/>
      <dgm:spPr/>
    </dgm:pt>
    <dgm:pt modelId="{0F5BB1FD-E9AB-4A96-94AF-E0E93D7F7A5B}" type="pres">
      <dgm:prSet presAssocID="{F4EEBB36-CAE8-46E7-9BEA-FA3FC086C1D4}" presName="Name17" presStyleLbl="parChTrans1D3" presStyleIdx="1" presStyleCnt="4"/>
      <dgm:spPr/>
      <dgm:t>
        <a:bodyPr/>
        <a:lstStyle/>
        <a:p>
          <a:endParaRPr lang="tr-TR"/>
        </a:p>
      </dgm:t>
    </dgm:pt>
    <dgm:pt modelId="{D6E1D7D6-49ED-4A6A-8C84-7D9530767141}" type="pres">
      <dgm:prSet presAssocID="{6779F78D-E619-4BDF-B5E6-321B27A0893E}" presName="hierRoot3" presStyleCnt="0"/>
      <dgm:spPr/>
    </dgm:pt>
    <dgm:pt modelId="{DF4A47EB-FD97-446D-AC8A-E5BC4DC28F2E}" type="pres">
      <dgm:prSet presAssocID="{6779F78D-E619-4BDF-B5E6-321B27A0893E}" presName="composite3" presStyleCnt="0"/>
      <dgm:spPr/>
    </dgm:pt>
    <dgm:pt modelId="{21FFC648-CE43-4CA4-8109-1A8DC30D7B96}" type="pres">
      <dgm:prSet presAssocID="{6779F78D-E619-4BDF-B5E6-321B27A0893E}" presName="background3" presStyleLbl="node3" presStyleIdx="1" presStyleCnt="4"/>
      <dgm:spPr/>
    </dgm:pt>
    <dgm:pt modelId="{043CF512-F755-4C64-BDE4-01E3F8F32795}" type="pres">
      <dgm:prSet presAssocID="{6779F78D-E619-4BDF-B5E6-321B27A0893E}" presName="text3" presStyleLbl="fgAcc3" presStyleIdx="1" presStyleCnt="4" custScaleX="178348">
        <dgm:presLayoutVars>
          <dgm:chPref val="3"/>
        </dgm:presLayoutVars>
      </dgm:prSet>
      <dgm:spPr/>
      <dgm:t>
        <a:bodyPr/>
        <a:lstStyle/>
        <a:p>
          <a:endParaRPr lang="tr-TR"/>
        </a:p>
      </dgm:t>
    </dgm:pt>
    <dgm:pt modelId="{AEA55A66-2B5C-4D1E-B37D-1F1513E58720}" type="pres">
      <dgm:prSet presAssocID="{6779F78D-E619-4BDF-B5E6-321B27A0893E}" presName="hierChild4" presStyleCnt="0"/>
      <dgm:spPr/>
    </dgm:pt>
    <dgm:pt modelId="{C65FF626-F30F-4BD1-AF28-749A2B5FE821}" type="pres">
      <dgm:prSet presAssocID="{C556D3F2-9ECA-4EA9-8B8B-ADA49498DADA}" presName="Name23" presStyleLbl="parChTrans1D4" presStyleIdx="4" presStyleCnt="21"/>
      <dgm:spPr/>
      <dgm:t>
        <a:bodyPr/>
        <a:lstStyle/>
        <a:p>
          <a:endParaRPr lang="tr-TR"/>
        </a:p>
      </dgm:t>
    </dgm:pt>
    <dgm:pt modelId="{66B19D22-2CBC-4F88-A6CD-E71C7FF656CE}" type="pres">
      <dgm:prSet presAssocID="{F10D3FEA-F202-44A3-AEE9-48B1A47057EB}" presName="hierRoot4" presStyleCnt="0"/>
      <dgm:spPr/>
    </dgm:pt>
    <dgm:pt modelId="{AFB7D5D7-A290-4B46-A2C4-0FD5B140FEF1}" type="pres">
      <dgm:prSet presAssocID="{F10D3FEA-F202-44A3-AEE9-48B1A47057EB}" presName="composite4" presStyleCnt="0"/>
      <dgm:spPr/>
    </dgm:pt>
    <dgm:pt modelId="{5F6B583C-8E58-4891-A52A-7257BA087C72}" type="pres">
      <dgm:prSet presAssocID="{F10D3FEA-F202-44A3-AEE9-48B1A47057EB}" presName="background4" presStyleLbl="node4" presStyleIdx="4" presStyleCnt="21"/>
      <dgm:spPr/>
    </dgm:pt>
    <dgm:pt modelId="{4194DC5E-3041-49A9-ADD2-E192747DE8D8}" type="pres">
      <dgm:prSet presAssocID="{F10D3FEA-F202-44A3-AEE9-48B1A47057EB}" presName="text4" presStyleLbl="fgAcc4" presStyleIdx="4" presStyleCnt="21" custScaleX="145547" custLinFactNeighborX="-3037" custLinFactNeighborY="14596">
        <dgm:presLayoutVars>
          <dgm:chPref val="3"/>
        </dgm:presLayoutVars>
      </dgm:prSet>
      <dgm:spPr/>
      <dgm:t>
        <a:bodyPr/>
        <a:lstStyle/>
        <a:p>
          <a:endParaRPr lang="tr-TR"/>
        </a:p>
      </dgm:t>
    </dgm:pt>
    <dgm:pt modelId="{33F1B1C7-2BA7-4FE9-AD6B-82F6B68EF92D}" type="pres">
      <dgm:prSet presAssocID="{F10D3FEA-F202-44A3-AEE9-48B1A47057EB}" presName="hierChild5" presStyleCnt="0"/>
      <dgm:spPr/>
    </dgm:pt>
    <dgm:pt modelId="{25230C72-9EB8-4893-88FB-550C46E7C377}" type="pres">
      <dgm:prSet presAssocID="{63FC8A27-753F-4A9E-B1BB-3BC3F16B6D88}" presName="Name23" presStyleLbl="parChTrans1D4" presStyleIdx="5" presStyleCnt="21"/>
      <dgm:spPr/>
      <dgm:t>
        <a:bodyPr/>
        <a:lstStyle/>
        <a:p>
          <a:endParaRPr lang="tr-TR"/>
        </a:p>
      </dgm:t>
    </dgm:pt>
    <dgm:pt modelId="{6218995F-2EC1-436D-A4E1-FA6AC8400819}" type="pres">
      <dgm:prSet presAssocID="{01CE013B-C0FC-4A85-85AC-BDACFBC70599}" presName="hierRoot4" presStyleCnt="0"/>
      <dgm:spPr/>
    </dgm:pt>
    <dgm:pt modelId="{524B830D-37C3-402F-B96A-A0100DF00683}" type="pres">
      <dgm:prSet presAssocID="{01CE013B-C0FC-4A85-85AC-BDACFBC70599}" presName="composite4" presStyleCnt="0"/>
      <dgm:spPr/>
    </dgm:pt>
    <dgm:pt modelId="{711C7829-D99D-47A1-82CB-B8B60A8E35C6}" type="pres">
      <dgm:prSet presAssocID="{01CE013B-C0FC-4A85-85AC-BDACFBC70599}" presName="background4" presStyleLbl="node4" presStyleIdx="5" presStyleCnt="21"/>
      <dgm:spPr/>
    </dgm:pt>
    <dgm:pt modelId="{164D9168-A043-43F0-9D44-56D31C35DA65}" type="pres">
      <dgm:prSet presAssocID="{01CE013B-C0FC-4A85-85AC-BDACFBC70599}" presName="text4" presStyleLbl="fgAcc4" presStyleIdx="5" presStyleCnt="21" custScaleX="139473">
        <dgm:presLayoutVars>
          <dgm:chPref val="3"/>
        </dgm:presLayoutVars>
      </dgm:prSet>
      <dgm:spPr/>
      <dgm:t>
        <a:bodyPr/>
        <a:lstStyle/>
        <a:p>
          <a:endParaRPr lang="tr-TR"/>
        </a:p>
      </dgm:t>
    </dgm:pt>
    <dgm:pt modelId="{7F25E90D-D8A7-40B1-B855-92CEC65A5F34}" type="pres">
      <dgm:prSet presAssocID="{01CE013B-C0FC-4A85-85AC-BDACFBC70599}" presName="hierChild5" presStyleCnt="0"/>
      <dgm:spPr/>
    </dgm:pt>
    <dgm:pt modelId="{B31051DF-34D4-481E-A3E2-08A510D016E5}" type="pres">
      <dgm:prSet presAssocID="{17DFD53A-C2F8-498C-8023-CDBDA8B277C3}" presName="Name23" presStyleLbl="parChTrans1D4" presStyleIdx="6" presStyleCnt="21"/>
      <dgm:spPr/>
      <dgm:t>
        <a:bodyPr/>
        <a:lstStyle/>
        <a:p>
          <a:endParaRPr lang="tr-TR"/>
        </a:p>
      </dgm:t>
    </dgm:pt>
    <dgm:pt modelId="{B972B009-033B-4342-ADEB-DE66E04F6877}" type="pres">
      <dgm:prSet presAssocID="{8433AF90-7FC8-4E8B-9229-A81C88DC4C75}" presName="hierRoot4" presStyleCnt="0"/>
      <dgm:spPr/>
    </dgm:pt>
    <dgm:pt modelId="{55B6ECE2-F6A2-40FE-9ABB-1FD541CBCF7A}" type="pres">
      <dgm:prSet presAssocID="{8433AF90-7FC8-4E8B-9229-A81C88DC4C75}" presName="composite4" presStyleCnt="0"/>
      <dgm:spPr/>
    </dgm:pt>
    <dgm:pt modelId="{4CD97983-467E-4805-A132-22487B7F4B06}" type="pres">
      <dgm:prSet presAssocID="{8433AF90-7FC8-4E8B-9229-A81C88DC4C75}" presName="background4" presStyleLbl="node4" presStyleIdx="6" presStyleCnt="21"/>
      <dgm:spPr/>
    </dgm:pt>
    <dgm:pt modelId="{7F5403DD-C827-4619-8E3C-721A428D885A}" type="pres">
      <dgm:prSet presAssocID="{8433AF90-7FC8-4E8B-9229-A81C88DC4C75}" presName="text4" presStyleLbl="fgAcc4" presStyleIdx="6" presStyleCnt="21" custScaleX="139473">
        <dgm:presLayoutVars>
          <dgm:chPref val="3"/>
        </dgm:presLayoutVars>
      </dgm:prSet>
      <dgm:spPr/>
      <dgm:t>
        <a:bodyPr/>
        <a:lstStyle/>
        <a:p>
          <a:endParaRPr lang="tr-TR"/>
        </a:p>
      </dgm:t>
    </dgm:pt>
    <dgm:pt modelId="{1A4CA7AA-1EB7-4CEB-B09A-3F8749883705}" type="pres">
      <dgm:prSet presAssocID="{8433AF90-7FC8-4E8B-9229-A81C88DC4C75}" presName="hierChild5" presStyleCnt="0"/>
      <dgm:spPr/>
    </dgm:pt>
    <dgm:pt modelId="{526E67C4-49A8-45C5-8E1A-2B76C30F7417}" type="pres">
      <dgm:prSet presAssocID="{C44DFFE0-097A-4F32-B976-C8479F836122}" presName="Name23" presStyleLbl="parChTrans1D4" presStyleIdx="7" presStyleCnt="21"/>
      <dgm:spPr/>
      <dgm:t>
        <a:bodyPr/>
        <a:lstStyle/>
        <a:p>
          <a:endParaRPr lang="tr-TR"/>
        </a:p>
      </dgm:t>
    </dgm:pt>
    <dgm:pt modelId="{37C03CF9-9814-493B-960F-3114A952F3BE}" type="pres">
      <dgm:prSet presAssocID="{8B0CD230-EBE6-43DA-9B11-E1AFE7B0909B}" presName="hierRoot4" presStyleCnt="0"/>
      <dgm:spPr/>
    </dgm:pt>
    <dgm:pt modelId="{91E70707-39A0-49B0-89AB-AA6568B69AA5}" type="pres">
      <dgm:prSet presAssocID="{8B0CD230-EBE6-43DA-9B11-E1AFE7B0909B}" presName="composite4" presStyleCnt="0"/>
      <dgm:spPr/>
    </dgm:pt>
    <dgm:pt modelId="{AE8B8500-A7CF-4BDB-BCB4-5D4273160628}" type="pres">
      <dgm:prSet presAssocID="{8B0CD230-EBE6-43DA-9B11-E1AFE7B0909B}" presName="background4" presStyleLbl="node4" presStyleIdx="7" presStyleCnt="21"/>
      <dgm:spPr/>
    </dgm:pt>
    <dgm:pt modelId="{262E887C-0BAD-46C2-84B7-D2540D5B571A}" type="pres">
      <dgm:prSet presAssocID="{8B0CD230-EBE6-43DA-9B11-E1AFE7B0909B}" presName="text4" presStyleLbl="fgAcc4" presStyleIdx="7" presStyleCnt="21" custScaleX="139473">
        <dgm:presLayoutVars>
          <dgm:chPref val="3"/>
        </dgm:presLayoutVars>
      </dgm:prSet>
      <dgm:spPr/>
      <dgm:t>
        <a:bodyPr/>
        <a:lstStyle/>
        <a:p>
          <a:endParaRPr lang="tr-TR"/>
        </a:p>
      </dgm:t>
    </dgm:pt>
    <dgm:pt modelId="{719850DC-F2F7-4F1F-820C-A04D5557873D}" type="pres">
      <dgm:prSet presAssocID="{8B0CD230-EBE6-43DA-9B11-E1AFE7B0909B}" presName="hierChild5" presStyleCnt="0"/>
      <dgm:spPr/>
    </dgm:pt>
    <dgm:pt modelId="{3A5479DD-114B-4359-8731-19A8CD33AEF2}" type="pres">
      <dgm:prSet presAssocID="{ADBB7317-41F9-44CF-8202-6A1AD45DD1BF}" presName="Name23" presStyleLbl="parChTrans1D4" presStyleIdx="8" presStyleCnt="21"/>
      <dgm:spPr/>
      <dgm:t>
        <a:bodyPr/>
        <a:lstStyle/>
        <a:p>
          <a:endParaRPr lang="tr-TR"/>
        </a:p>
      </dgm:t>
    </dgm:pt>
    <dgm:pt modelId="{99DA2B9A-99B2-4006-88B2-821B605AC8AD}" type="pres">
      <dgm:prSet presAssocID="{F316752A-8033-4914-8388-02667F25C8EE}" presName="hierRoot4" presStyleCnt="0"/>
      <dgm:spPr/>
    </dgm:pt>
    <dgm:pt modelId="{FAF42294-EADA-4945-96D6-C8494D55CE67}" type="pres">
      <dgm:prSet presAssocID="{F316752A-8033-4914-8388-02667F25C8EE}" presName="composite4" presStyleCnt="0"/>
      <dgm:spPr/>
    </dgm:pt>
    <dgm:pt modelId="{19682976-22DA-49F5-B916-F77B16284C06}" type="pres">
      <dgm:prSet presAssocID="{F316752A-8033-4914-8388-02667F25C8EE}" presName="background4" presStyleLbl="node4" presStyleIdx="8" presStyleCnt="21"/>
      <dgm:spPr/>
    </dgm:pt>
    <dgm:pt modelId="{DDFC9981-D07C-4B02-AF51-AE90FA141560}" type="pres">
      <dgm:prSet presAssocID="{F316752A-8033-4914-8388-02667F25C8EE}" presName="text4" presStyleLbl="fgAcc4" presStyleIdx="8" presStyleCnt="21" custScaleX="139473">
        <dgm:presLayoutVars>
          <dgm:chPref val="3"/>
        </dgm:presLayoutVars>
      </dgm:prSet>
      <dgm:spPr/>
      <dgm:t>
        <a:bodyPr/>
        <a:lstStyle/>
        <a:p>
          <a:endParaRPr lang="tr-TR"/>
        </a:p>
      </dgm:t>
    </dgm:pt>
    <dgm:pt modelId="{EE6026FC-D940-417D-8380-80BDA9771081}" type="pres">
      <dgm:prSet presAssocID="{F316752A-8033-4914-8388-02667F25C8EE}" presName="hierChild5" presStyleCnt="0"/>
      <dgm:spPr/>
    </dgm:pt>
    <dgm:pt modelId="{E43D4A85-A4DF-413B-93E6-CB766CFFDB69}" type="pres">
      <dgm:prSet presAssocID="{6E2405AC-CACB-434B-969F-9E458A2BF50D}" presName="Name10" presStyleLbl="parChTrans1D2" presStyleIdx="1" presStyleCnt="3"/>
      <dgm:spPr/>
      <dgm:t>
        <a:bodyPr/>
        <a:lstStyle/>
        <a:p>
          <a:endParaRPr lang="tr-TR"/>
        </a:p>
      </dgm:t>
    </dgm:pt>
    <dgm:pt modelId="{9DA29339-B844-41E7-B27B-D6BB10793981}" type="pres">
      <dgm:prSet presAssocID="{6346985D-05AF-4801-AB3B-74856BA2E63A}" presName="hierRoot2" presStyleCnt="0"/>
      <dgm:spPr/>
    </dgm:pt>
    <dgm:pt modelId="{70E66BFA-059B-4914-9C11-E40958A8804E}" type="pres">
      <dgm:prSet presAssocID="{6346985D-05AF-4801-AB3B-74856BA2E63A}" presName="composite2" presStyleCnt="0"/>
      <dgm:spPr/>
    </dgm:pt>
    <dgm:pt modelId="{8F0EF6DE-482B-45DB-8BBF-C7FAC5AF310C}" type="pres">
      <dgm:prSet presAssocID="{6346985D-05AF-4801-AB3B-74856BA2E63A}" presName="background2" presStyleLbl="node2" presStyleIdx="1" presStyleCnt="3"/>
      <dgm:spPr/>
    </dgm:pt>
    <dgm:pt modelId="{CED6A78C-A6C8-4E1A-8B01-1D20F6F6E963}" type="pres">
      <dgm:prSet presAssocID="{6346985D-05AF-4801-AB3B-74856BA2E63A}" presName="text2" presStyleLbl="fgAcc2" presStyleIdx="1" presStyleCnt="3" custScaleX="245537">
        <dgm:presLayoutVars>
          <dgm:chPref val="3"/>
        </dgm:presLayoutVars>
      </dgm:prSet>
      <dgm:spPr/>
      <dgm:t>
        <a:bodyPr/>
        <a:lstStyle/>
        <a:p>
          <a:endParaRPr lang="tr-TR"/>
        </a:p>
      </dgm:t>
    </dgm:pt>
    <dgm:pt modelId="{B30F14F2-0DB4-443A-B86D-3516C51D2C2C}" type="pres">
      <dgm:prSet presAssocID="{6346985D-05AF-4801-AB3B-74856BA2E63A}" presName="hierChild3" presStyleCnt="0"/>
      <dgm:spPr/>
    </dgm:pt>
    <dgm:pt modelId="{207DEAE4-5B31-4FD8-87E9-C5D09EE187CF}" type="pres">
      <dgm:prSet presAssocID="{BC0C239E-5464-448D-AB47-F2211B2FC556}" presName="Name17" presStyleLbl="parChTrans1D3" presStyleIdx="2" presStyleCnt="4"/>
      <dgm:spPr/>
      <dgm:t>
        <a:bodyPr/>
        <a:lstStyle/>
        <a:p>
          <a:endParaRPr lang="tr-TR"/>
        </a:p>
      </dgm:t>
    </dgm:pt>
    <dgm:pt modelId="{59A3F519-2FFF-47F8-8190-0D70593D36F5}" type="pres">
      <dgm:prSet presAssocID="{BF87B1CA-2F5A-460A-BFE1-C53830D2EE96}" presName="hierRoot3" presStyleCnt="0"/>
      <dgm:spPr/>
    </dgm:pt>
    <dgm:pt modelId="{F216AAA4-FBBB-4F9C-A185-1E71B67B95E1}" type="pres">
      <dgm:prSet presAssocID="{BF87B1CA-2F5A-460A-BFE1-C53830D2EE96}" presName="composite3" presStyleCnt="0"/>
      <dgm:spPr/>
    </dgm:pt>
    <dgm:pt modelId="{A4AEACDE-D194-460B-8DFE-87E49DB85BEE}" type="pres">
      <dgm:prSet presAssocID="{BF87B1CA-2F5A-460A-BFE1-C53830D2EE96}" presName="background3" presStyleLbl="node3" presStyleIdx="2" presStyleCnt="4"/>
      <dgm:spPr/>
    </dgm:pt>
    <dgm:pt modelId="{8681E0D3-EC68-4FAB-8F66-89FA37522F28}" type="pres">
      <dgm:prSet presAssocID="{BF87B1CA-2F5A-460A-BFE1-C53830D2EE96}" presName="text3" presStyleLbl="fgAcc3" presStyleIdx="2" presStyleCnt="4" custScaleX="189172">
        <dgm:presLayoutVars>
          <dgm:chPref val="3"/>
        </dgm:presLayoutVars>
      </dgm:prSet>
      <dgm:spPr/>
      <dgm:t>
        <a:bodyPr/>
        <a:lstStyle/>
        <a:p>
          <a:endParaRPr lang="tr-TR"/>
        </a:p>
      </dgm:t>
    </dgm:pt>
    <dgm:pt modelId="{6F290AA6-BC8D-4CD8-B5D0-F4DD8B878266}" type="pres">
      <dgm:prSet presAssocID="{BF87B1CA-2F5A-460A-BFE1-C53830D2EE96}" presName="hierChild4" presStyleCnt="0"/>
      <dgm:spPr/>
    </dgm:pt>
    <dgm:pt modelId="{67993856-1D0D-4B6A-91A2-8557FD43EC93}" type="pres">
      <dgm:prSet presAssocID="{55B3353E-858C-4AA3-BFD5-C5978ACB771E}" presName="Name23" presStyleLbl="parChTrans1D4" presStyleIdx="9" presStyleCnt="21"/>
      <dgm:spPr/>
      <dgm:t>
        <a:bodyPr/>
        <a:lstStyle/>
        <a:p>
          <a:endParaRPr lang="tr-TR"/>
        </a:p>
      </dgm:t>
    </dgm:pt>
    <dgm:pt modelId="{73C43181-2820-407D-A4F4-AD40721A5F0A}" type="pres">
      <dgm:prSet presAssocID="{8DE701BA-70E3-4DFC-BE48-8B44E49F637D}" presName="hierRoot4" presStyleCnt="0"/>
      <dgm:spPr/>
    </dgm:pt>
    <dgm:pt modelId="{39426005-03A3-425D-995C-AD05AA502F86}" type="pres">
      <dgm:prSet presAssocID="{8DE701BA-70E3-4DFC-BE48-8B44E49F637D}" presName="composite4" presStyleCnt="0"/>
      <dgm:spPr/>
    </dgm:pt>
    <dgm:pt modelId="{132592A3-679B-499D-8F14-8AD0D028557A}" type="pres">
      <dgm:prSet presAssocID="{8DE701BA-70E3-4DFC-BE48-8B44E49F637D}" presName="background4" presStyleLbl="node4" presStyleIdx="9" presStyleCnt="21"/>
      <dgm:spPr/>
    </dgm:pt>
    <dgm:pt modelId="{F1FADF94-BA45-4720-A483-4C5FCFFF7AF3}" type="pres">
      <dgm:prSet presAssocID="{8DE701BA-70E3-4DFC-BE48-8B44E49F637D}" presName="text4" presStyleLbl="fgAcc4" presStyleIdx="9" presStyleCnt="21" custScaleX="142752">
        <dgm:presLayoutVars>
          <dgm:chPref val="3"/>
        </dgm:presLayoutVars>
      </dgm:prSet>
      <dgm:spPr/>
      <dgm:t>
        <a:bodyPr/>
        <a:lstStyle/>
        <a:p>
          <a:endParaRPr lang="tr-TR"/>
        </a:p>
      </dgm:t>
    </dgm:pt>
    <dgm:pt modelId="{7FD756A3-B68B-4A17-8E44-9CB5FC482DBB}" type="pres">
      <dgm:prSet presAssocID="{8DE701BA-70E3-4DFC-BE48-8B44E49F637D}" presName="hierChild5" presStyleCnt="0"/>
      <dgm:spPr/>
    </dgm:pt>
    <dgm:pt modelId="{67043D74-E219-4CF3-842D-11DD9B4438C8}" type="pres">
      <dgm:prSet presAssocID="{12016DBB-8FE3-4CD5-AECE-806315D6B2BD}" presName="Name23" presStyleLbl="parChTrans1D4" presStyleIdx="10" presStyleCnt="21"/>
      <dgm:spPr/>
      <dgm:t>
        <a:bodyPr/>
        <a:lstStyle/>
        <a:p>
          <a:endParaRPr lang="tr-TR"/>
        </a:p>
      </dgm:t>
    </dgm:pt>
    <dgm:pt modelId="{146E64D3-85B8-4138-83F1-E0DC8DB5F945}" type="pres">
      <dgm:prSet presAssocID="{46A21BF6-87EA-450B-8F53-9497CAFF2864}" presName="hierRoot4" presStyleCnt="0"/>
      <dgm:spPr/>
    </dgm:pt>
    <dgm:pt modelId="{7ECBF789-9931-4AF3-A18B-E259607FE0A2}" type="pres">
      <dgm:prSet presAssocID="{46A21BF6-87EA-450B-8F53-9497CAFF2864}" presName="composite4" presStyleCnt="0"/>
      <dgm:spPr/>
    </dgm:pt>
    <dgm:pt modelId="{EFBF7E0A-0431-4295-B05E-D888587081DE}" type="pres">
      <dgm:prSet presAssocID="{46A21BF6-87EA-450B-8F53-9497CAFF2864}" presName="background4" presStyleLbl="node4" presStyleIdx="10" presStyleCnt="21"/>
      <dgm:spPr/>
    </dgm:pt>
    <dgm:pt modelId="{C4973584-A227-4682-BCD5-58DD84A86C13}" type="pres">
      <dgm:prSet presAssocID="{46A21BF6-87EA-450B-8F53-9497CAFF2864}" presName="text4" presStyleLbl="fgAcc4" presStyleIdx="10" presStyleCnt="21" custScaleX="135262">
        <dgm:presLayoutVars>
          <dgm:chPref val="3"/>
        </dgm:presLayoutVars>
      </dgm:prSet>
      <dgm:spPr/>
      <dgm:t>
        <a:bodyPr/>
        <a:lstStyle/>
        <a:p>
          <a:endParaRPr lang="tr-TR"/>
        </a:p>
      </dgm:t>
    </dgm:pt>
    <dgm:pt modelId="{93633CDB-81A1-4EB0-85F8-B8B8319DA64E}" type="pres">
      <dgm:prSet presAssocID="{46A21BF6-87EA-450B-8F53-9497CAFF2864}" presName="hierChild5" presStyleCnt="0"/>
      <dgm:spPr/>
    </dgm:pt>
    <dgm:pt modelId="{DF8F6C34-811A-4F62-80A8-F8701569A753}" type="pres">
      <dgm:prSet presAssocID="{282B2BCE-FA88-487E-8B49-0FB749BF781C}" presName="Name23" presStyleLbl="parChTrans1D4" presStyleIdx="11" presStyleCnt="21"/>
      <dgm:spPr/>
      <dgm:t>
        <a:bodyPr/>
        <a:lstStyle/>
        <a:p>
          <a:endParaRPr lang="tr-TR"/>
        </a:p>
      </dgm:t>
    </dgm:pt>
    <dgm:pt modelId="{26B4B683-9671-4C75-A691-63F2E87A0359}" type="pres">
      <dgm:prSet presAssocID="{4B37189F-62E2-4D7D-A693-97B24F8C00DC}" presName="hierRoot4" presStyleCnt="0"/>
      <dgm:spPr/>
    </dgm:pt>
    <dgm:pt modelId="{5A58B8B8-55FC-4725-8849-1567D812CA63}" type="pres">
      <dgm:prSet presAssocID="{4B37189F-62E2-4D7D-A693-97B24F8C00DC}" presName="composite4" presStyleCnt="0"/>
      <dgm:spPr/>
    </dgm:pt>
    <dgm:pt modelId="{001D0810-4CE8-43E6-A037-28E2778D6CE4}" type="pres">
      <dgm:prSet presAssocID="{4B37189F-62E2-4D7D-A693-97B24F8C00DC}" presName="background4" presStyleLbl="node4" presStyleIdx="11" presStyleCnt="21"/>
      <dgm:spPr/>
    </dgm:pt>
    <dgm:pt modelId="{E0AF8291-471F-41DB-B2BA-DAC4FE8BC512}" type="pres">
      <dgm:prSet presAssocID="{4B37189F-62E2-4D7D-A693-97B24F8C00DC}" presName="text4" presStyleLbl="fgAcc4" presStyleIdx="11" presStyleCnt="21" custScaleX="142752">
        <dgm:presLayoutVars>
          <dgm:chPref val="3"/>
        </dgm:presLayoutVars>
      </dgm:prSet>
      <dgm:spPr/>
      <dgm:t>
        <a:bodyPr/>
        <a:lstStyle/>
        <a:p>
          <a:endParaRPr lang="tr-TR"/>
        </a:p>
      </dgm:t>
    </dgm:pt>
    <dgm:pt modelId="{E1947952-EF09-42C9-B7F2-465A6307A6DB}" type="pres">
      <dgm:prSet presAssocID="{4B37189F-62E2-4D7D-A693-97B24F8C00DC}" presName="hierChild5" presStyleCnt="0"/>
      <dgm:spPr/>
    </dgm:pt>
    <dgm:pt modelId="{3E41CBC4-8E5C-469A-9D42-05F78D2F0FEA}" type="pres">
      <dgm:prSet presAssocID="{FC912F54-93D0-4526-873F-A1A5A9749B2D}" presName="Name23" presStyleLbl="parChTrans1D4" presStyleIdx="12" presStyleCnt="21"/>
      <dgm:spPr/>
      <dgm:t>
        <a:bodyPr/>
        <a:lstStyle/>
        <a:p>
          <a:endParaRPr lang="tr-TR"/>
        </a:p>
      </dgm:t>
    </dgm:pt>
    <dgm:pt modelId="{75BBCE2A-AB90-41E5-9C44-F761EF5CA14C}" type="pres">
      <dgm:prSet presAssocID="{27577B10-DEE4-4206-8034-C1C1EB056098}" presName="hierRoot4" presStyleCnt="0"/>
      <dgm:spPr/>
    </dgm:pt>
    <dgm:pt modelId="{9689726C-0089-4405-B1D1-CCB6F2CCC45F}" type="pres">
      <dgm:prSet presAssocID="{27577B10-DEE4-4206-8034-C1C1EB056098}" presName="composite4" presStyleCnt="0"/>
      <dgm:spPr/>
    </dgm:pt>
    <dgm:pt modelId="{A4A2F01F-D568-4408-8EBB-F29CA9829774}" type="pres">
      <dgm:prSet presAssocID="{27577B10-DEE4-4206-8034-C1C1EB056098}" presName="background4" presStyleLbl="node4" presStyleIdx="12" presStyleCnt="21"/>
      <dgm:spPr/>
    </dgm:pt>
    <dgm:pt modelId="{A02BCE45-B96A-40C7-842A-EFA431135DE5}" type="pres">
      <dgm:prSet presAssocID="{27577B10-DEE4-4206-8034-C1C1EB056098}" presName="text4" presStyleLbl="fgAcc4" presStyleIdx="12" presStyleCnt="21" custScaleX="135262">
        <dgm:presLayoutVars>
          <dgm:chPref val="3"/>
        </dgm:presLayoutVars>
      </dgm:prSet>
      <dgm:spPr/>
      <dgm:t>
        <a:bodyPr/>
        <a:lstStyle/>
        <a:p>
          <a:endParaRPr lang="tr-TR"/>
        </a:p>
      </dgm:t>
    </dgm:pt>
    <dgm:pt modelId="{C57CF0A6-005B-4CA8-A48F-91B8CBFF46CA}" type="pres">
      <dgm:prSet presAssocID="{27577B10-DEE4-4206-8034-C1C1EB056098}" presName="hierChild5" presStyleCnt="0"/>
      <dgm:spPr/>
    </dgm:pt>
    <dgm:pt modelId="{77648BF7-2410-444C-8DB7-6DA9A2D69A3D}" type="pres">
      <dgm:prSet presAssocID="{D77C6712-499A-4F99-AB02-1F1FE6DCBD70}" presName="Name23" presStyleLbl="parChTrans1D4" presStyleIdx="13" presStyleCnt="21"/>
      <dgm:spPr/>
      <dgm:t>
        <a:bodyPr/>
        <a:lstStyle/>
        <a:p>
          <a:endParaRPr lang="tr-TR"/>
        </a:p>
      </dgm:t>
    </dgm:pt>
    <dgm:pt modelId="{77499B47-6BA1-44A3-889B-E6B0370E0697}" type="pres">
      <dgm:prSet presAssocID="{A3188463-F4AF-48B1-9A52-CEF8630CA8BA}" presName="hierRoot4" presStyleCnt="0"/>
      <dgm:spPr/>
    </dgm:pt>
    <dgm:pt modelId="{46D35CF4-ABF1-4E4A-BD6D-D93252FE8DCC}" type="pres">
      <dgm:prSet presAssocID="{A3188463-F4AF-48B1-9A52-CEF8630CA8BA}" presName="composite4" presStyleCnt="0"/>
      <dgm:spPr/>
    </dgm:pt>
    <dgm:pt modelId="{147F56E8-68B0-4F03-9464-9F75FB29B742}" type="pres">
      <dgm:prSet presAssocID="{A3188463-F4AF-48B1-9A52-CEF8630CA8BA}" presName="background4" presStyleLbl="node4" presStyleIdx="13" presStyleCnt="21"/>
      <dgm:spPr/>
    </dgm:pt>
    <dgm:pt modelId="{B0F3035C-79E0-4D11-AE01-580234C04ADB}" type="pres">
      <dgm:prSet presAssocID="{A3188463-F4AF-48B1-9A52-CEF8630CA8BA}" presName="text4" presStyleLbl="fgAcc4" presStyleIdx="13" presStyleCnt="21" custScaleX="153796">
        <dgm:presLayoutVars>
          <dgm:chPref val="3"/>
        </dgm:presLayoutVars>
      </dgm:prSet>
      <dgm:spPr/>
      <dgm:t>
        <a:bodyPr/>
        <a:lstStyle/>
        <a:p>
          <a:endParaRPr lang="tr-TR"/>
        </a:p>
      </dgm:t>
    </dgm:pt>
    <dgm:pt modelId="{B8FF480E-75D8-464C-BDE2-F87F2440B48C}" type="pres">
      <dgm:prSet presAssocID="{A3188463-F4AF-48B1-9A52-CEF8630CA8BA}" presName="hierChild5" presStyleCnt="0"/>
      <dgm:spPr/>
    </dgm:pt>
    <dgm:pt modelId="{F7F6800F-9425-4D40-A63A-AE42D93BC5AB}" type="pres">
      <dgm:prSet presAssocID="{B16F1446-BB20-4BFA-A8D2-8E58FAF2C93F}" presName="Name10" presStyleLbl="parChTrans1D2" presStyleIdx="2" presStyleCnt="3"/>
      <dgm:spPr/>
      <dgm:t>
        <a:bodyPr/>
        <a:lstStyle/>
        <a:p>
          <a:endParaRPr lang="tr-TR"/>
        </a:p>
      </dgm:t>
    </dgm:pt>
    <dgm:pt modelId="{F51248CD-87E8-437B-B821-6A35203D08BB}" type="pres">
      <dgm:prSet presAssocID="{7C36D42D-429B-43B7-AAE9-2FABF55AE4F4}" presName="hierRoot2" presStyleCnt="0"/>
      <dgm:spPr/>
    </dgm:pt>
    <dgm:pt modelId="{3C264158-8665-4889-A9DE-FE5696B00081}" type="pres">
      <dgm:prSet presAssocID="{7C36D42D-429B-43B7-AAE9-2FABF55AE4F4}" presName="composite2" presStyleCnt="0"/>
      <dgm:spPr/>
    </dgm:pt>
    <dgm:pt modelId="{4E9DBC34-3DE2-490B-BD29-2ED3001B4256}" type="pres">
      <dgm:prSet presAssocID="{7C36D42D-429B-43B7-AAE9-2FABF55AE4F4}" presName="background2" presStyleLbl="node2" presStyleIdx="2" presStyleCnt="3"/>
      <dgm:spPr/>
    </dgm:pt>
    <dgm:pt modelId="{845E990F-F6A7-410E-B2D8-4B898F030CB9}" type="pres">
      <dgm:prSet presAssocID="{7C36D42D-429B-43B7-AAE9-2FABF55AE4F4}" presName="text2" presStyleLbl="fgAcc2" presStyleIdx="2" presStyleCnt="3" custScaleX="246990">
        <dgm:presLayoutVars>
          <dgm:chPref val="3"/>
        </dgm:presLayoutVars>
      </dgm:prSet>
      <dgm:spPr/>
      <dgm:t>
        <a:bodyPr/>
        <a:lstStyle/>
        <a:p>
          <a:endParaRPr lang="tr-TR"/>
        </a:p>
      </dgm:t>
    </dgm:pt>
    <dgm:pt modelId="{F8805E94-1FC8-4A6D-B2DE-566F82AF1D76}" type="pres">
      <dgm:prSet presAssocID="{7C36D42D-429B-43B7-AAE9-2FABF55AE4F4}" presName="hierChild3" presStyleCnt="0"/>
      <dgm:spPr/>
    </dgm:pt>
    <dgm:pt modelId="{1C40E376-1705-469B-ADBA-2ACD96D7C118}" type="pres">
      <dgm:prSet presAssocID="{10ACFE4E-44F2-4F4C-A573-2EDF1436C45D}" presName="Name17" presStyleLbl="parChTrans1D3" presStyleIdx="3" presStyleCnt="4"/>
      <dgm:spPr/>
      <dgm:t>
        <a:bodyPr/>
        <a:lstStyle/>
        <a:p>
          <a:endParaRPr lang="tr-TR"/>
        </a:p>
      </dgm:t>
    </dgm:pt>
    <dgm:pt modelId="{6CD7DCA8-B542-4DE2-837C-3B0876B82030}" type="pres">
      <dgm:prSet presAssocID="{F7FB9B95-90EF-4291-BEC3-889BC7BAA79A}" presName="hierRoot3" presStyleCnt="0"/>
      <dgm:spPr/>
    </dgm:pt>
    <dgm:pt modelId="{50E1943E-EBEF-416F-8195-8DA7693260F7}" type="pres">
      <dgm:prSet presAssocID="{F7FB9B95-90EF-4291-BEC3-889BC7BAA79A}" presName="composite3" presStyleCnt="0"/>
      <dgm:spPr/>
    </dgm:pt>
    <dgm:pt modelId="{3B67C377-2863-4747-ACF0-2976DD02860F}" type="pres">
      <dgm:prSet presAssocID="{F7FB9B95-90EF-4291-BEC3-889BC7BAA79A}" presName="background3" presStyleLbl="node3" presStyleIdx="3" presStyleCnt="4"/>
      <dgm:spPr/>
    </dgm:pt>
    <dgm:pt modelId="{19AA04CE-F5DB-4FC3-A116-E7ED3E8BDB68}" type="pres">
      <dgm:prSet presAssocID="{F7FB9B95-90EF-4291-BEC3-889BC7BAA79A}" presName="text3" presStyleLbl="fgAcc3" presStyleIdx="3" presStyleCnt="4" custScaleX="196690" custLinFactNeighborX="6368" custLinFactNeighborY="12429">
        <dgm:presLayoutVars>
          <dgm:chPref val="3"/>
        </dgm:presLayoutVars>
      </dgm:prSet>
      <dgm:spPr/>
      <dgm:t>
        <a:bodyPr/>
        <a:lstStyle/>
        <a:p>
          <a:endParaRPr lang="tr-TR"/>
        </a:p>
      </dgm:t>
    </dgm:pt>
    <dgm:pt modelId="{340BFDC8-E80C-4703-9921-322E6F004181}" type="pres">
      <dgm:prSet presAssocID="{F7FB9B95-90EF-4291-BEC3-889BC7BAA79A}" presName="hierChild4" presStyleCnt="0"/>
      <dgm:spPr/>
    </dgm:pt>
    <dgm:pt modelId="{53BA47F0-8CB2-4D4F-87B6-293E2CD4CC09}" type="pres">
      <dgm:prSet presAssocID="{CE77B22E-D177-41E6-B6FA-09F2C0B37DC5}" presName="Name23" presStyleLbl="parChTrans1D4" presStyleIdx="14" presStyleCnt="21"/>
      <dgm:spPr/>
      <dgm:t>
        <a:bodyPr/>
        <a:lstStyle/>
        <a:p>
          <a:endParaRPr lang="tr-TR"/>
        </a:p>
      </dgm:t>
    </dgm:pt>
    <dgm:pt modelId="{B7E02339-1E3D-4BCC-894E-723708AC4248}" type="pres">
      <dgm:prSet presAssocID="{B74D28C7-41CD-4C6C-BAF7-12C2834448F5}" presName="hierRoot4" presStyleCnt="0"/>
      <dgm:spPr/>
    </dgm:pt>
    <dgm:pt modelId="{496551DB-2E89-4570-AC07-2CE11273BDCE}" type="pres">
      <dgm:prSet presAssocID="{B74D28C7-41CD-4C6C-BAF7-12C2834448F5}" presName="composite4" presStyleCnt="0"/>
      <dgm:spPr/>
    </dgm:pt>
    <dgm:pt modelId="{5EF6982B-9606-40E5-88D9-B101E667BC7C}" type="pres">
      <dgm:prSet presAssocID="{B74D28C7-41CD-4C6C-BAF7-12C2834448F5}" presName="background4" presStyleLbl="node4" presStyleIdx="14" presStyleCnt="21"/>
      <dgm:spPr/>
    </dgm:pt>
    <dgm:pt modelId="{84618EC8-1DA7-44C7-92E4-242E60AF0E59}" type="pres">
      <dgm:prSet presAssocID="{B74D28C7-41CD-4C6C-BAF7-12C2834448F5}" presName="text4" presStyleLbl="fgAcc4" presStyleIdx="14" presStyleCnt="21" custScaleX="149747" custLinFactNeighborX="6368" custLinFactNeighborY="12429">
        <dgm:presLayoutVars>
          <dgm:chPref val="3"/>
        </dgm:presLayoutVars>
      </dgm:prSet>
      <dgm:spPr/>
      <dgm:t>
        <a:bodyPr/>
        <a:lstStyle/>
        <a:p>
          <a:endParaRPr lang="tr-TR"/>
        </a:p>
      </dgm:t>
    </dgm:pt>
    <dgm:pt modelId="{5CD8CDFA-D106-41EC-AC4A-BE7386848BD1}" type="pres">
      <dgm:prSet presAssocID="{B74D28C7-41CD-4C6C-BAF7-12C2834448F5}" presName="hierChild5" presStyleCnt="0"/>
      <dgm:spPr/>
    </dgm:pt>
    <dgm:pt modelId="{BFC277E5-AB79-4C92-BC41-CB08952B6411}" type="pres">
      <dgm:prSet presAssocID="{1F76D068-5ECA-45FC-A89A-815DA223B743}" presName="Name23" presStyleLbl="parChTrans1D4" presStyleIdx="15" presStyleCnt="21"/>
      <dgm:spPr/>
      <dgm:t>
        <a:bodyPr/>
        <a:lstStyle/>
        <a:p>
          <a:endParaRPr lang="tr-TR"/>
        </a:p>
      </dgm:t>
    </dgm:pt>
    <dgm:pt modelId="{3359EB9F-F7AB-4CC2-B2DC-2730F6AAF6C8}" type="pres">
      <dgm:prSet presAssocID="{D8BBEBDC-3A09-4B5F-ACFD-124DF4FE3C3B}" presName="hierRoot4" presStyleCnt="0"/>
      <dgm:spPr/>
    </dgm:pt>
    <dgm:pt modelId="{1FEF8336-7F16-4FC4-8983-E62470B61CAA}" type="pres">
      <dgm:prSet presAssocID="{D8BBEBDC-3A09-4B5F-ACFD-124DF4FE3C3B}" presName="composite4" presStyleCnt="0"/>
      <dgm:spPr/>
    </dgm:pt>
    <dgm:pt modelId="{B01BA7F9-61F1-4EA1-9DE2-AF285A0ECA54}" type="pres">
      <dgm:prSet presAssocID="{D8BBEBDC-3A09-4B5F-ACFD-124DF4FE3C3B}" presName="background4" presStyleLbl="node4" presStyleIdx="15" presStyleCnt="21"/>
      <dgm:spPr/>
    </dgm:pt>
    <dgm:pt modelId="{C9ACE730-CDED-40B8-95CA-F7CDF3B4A7ED}" type="pres">
      <dgm:prSet presAssocID="{D8BBEBDC-3A09-4B5F-ACFD-124DF4FE3C3B}" presName="text4" presStyleLbl="fgAcc4" presStyleIdx="15" presStyleCnt="21" custScaleX="146725" custLinFactNeighborX="6368" custLinFactNeighborY="12429">
        <dgm:presLayoutVars>
          <dgm:chPref val="3"/>
        </dgm:presLayoutVars>
      </dgm:prSet>
      <dgm:spPr/>
      <dgm:t>
        <a:bodyPr/>
        <a:lstStyle/>
        <a:p>
          <a:endParaRPr lang="tr-TR"/>
        </a:p>
      </dgm:t>
    </dgm:pt>
    <dgm:pt modelId="{22A465D7-10BD-41CE-B7EB-8849D52B3B7C}" type="pres">
      <dgm:prSet presAssocID="{D8BBEBDC-3A09-4B5F-ACFD-124DF4FE3C3B}" presName="hierChild5" presStyleCnt="0"/>
      <dgm:spPr/>
    </dgm:pt>
    <dgm:pt modelId="{316DA366-1002-4996-9333-7221DB53E178}" type="pres">
      <dgm:prSet presAssocID="{A886E1A4-21AE-4AE6-BB12-F2A0550100A2}" presName="Name23" presStyleLbl="parChTrans1D4" presStyleIdx="16" presStyleCnt="21"/>
      <dgm:spPr/>
      <dgm:t>
        <a:bodyPr/>
        <a:lstStyle/>
        <a:p>
          <a:endParaRPr lang="tr-TR"/>
        </a:p>
      </dgm:t>
    </dgm:pt>
    <dgm:pt modelId="{17A15BE3-FA5A-4787-8F24-BD7C4B5FCA86}" type="pres">
      <dgm:prSet presAssocID="{158FFD67-1D92-4640-9FA8-C19D0843C819}" presName="hierRoot4" presStyleCnt="0"/>
      <dgm:spPr/>
    </dgm:pt>
    <dgm:pt modelId="{4E22CE59-A3D9-48D7-B02E-48266072EC69}" type="pres">
      <dgm:prSet presAssocID="{158FFD67-1D92-4640-9FA8-C19D0843C819}" presName="composite4" presStyleCnt="0"/>
      <dgm:spPr/>
    </dgm:pt>
    <dgm:pt modelId="{A0BAD43B-D63A-41F7-A9EB-FF7ADCBEB1BC}" type="pres">
      <dgm:prSet presAssocID="{158FFD67-1D92-4640-9FA8-C19D0843C819}" presName="background4" presStyleLbl="node4" presStyleIdx="16" presStyleCnt="21"/>
      <dgm:spPr/>
    </dgm:pt>
    <dgm:pt modelId="{E864ED0F-DAB1-4DD2-8A00-7213206BD9C6}" type="pres">
      <dgm:prSet presAssocID="{158FFD67-1D92-4640-9FA8-C19D0843C819}" presName="text4" presStyleLbl="fgAcc4" presStyleIdx="16" presStyleCnt="21" custScaleX="143113" custLinFactNeighborX="6368" custLinFactNeighborY="12429">
        <dgm:presLayoutVars>
          <dgm:chPref val="3"/>
        </dgm:presLayoutVars>
      </dgm:prSet>
      <dgm:spPr/>
      <dgm:t>
        <a:bodyPr/>
        <a:lstStyle/>
        <a:p>
          <a:endParaRPr lang="tr-TR"/>
        </a:p>
      </dgm:t>
    </dgm:pt>
    <dgm:pt modelId="{6CCFA7A9-4BFB-46D3-B86D-8AD466AA1899}" type="pres">
      <dgm:prSet presAssocID="{158FFD67-1D92-4640-9FA8-C19D0843C819}" presName="hierChild5" presStyleCnt="0"/>
      <dgm:spPr/>
    </dgm:pt>
    <dgm:pt modelId="{87A01229-CC5E-4F16-8741-F8496B9AF9CC}" type="pres">
      <dgm:prSet presAssocID="{9EA6A76F-2981-4359-BD43-CC2C8FB03936}" presName="Name23" presStyleLbl="parChTrans1D4" presStyleIdx="17" presStyleCnt="21"/>
      <dgm:spPr/>
      <dgm:t>
        <a:bodyPr/>
        <a:lstStyle/>
        <a:p>
          <a:endParaRPr lang="tr-TR"/>
        </a:p>
      </dgm:t>
    </dgm:pt>
    <dgm:pt modelId="{529E9DAD-A898-4BC2-86BC-7951D694EDA2}" type="pres">
      <dgm:prSet presAssocID="{C46B30CB-173D-4576-AED4-A399037314D1}" presName="hierRoot4" presStyleCnt="0"/>
      <dgm:spPr/>
    </dgm:pt>
    <dgm:pt modelId="{00DD5617-88E7-4E3E-A610-F6DEF9923768}" type="pres">
      <dgm:prSet presAssocID="{C46B30CB-173D-4576-AED4-A399037314D1}" presName="composite4" presStyleCnt="0"/>
      <dgm:spPr/>
    </dgm:pt>
    <dgm:pt modelId="{E8C63460-356B-4DDA-9BE9-D1248B45E09E}" type="pres">
      <dgm:prSet presAssocID="{C46B30CB-173D-4576-AED4-A399037314D1}" presName="background4" presStyleLbl="node4" presStyleIdx="17" presStyleCnt="21"/>
      <dgm:spPr/>
    </dgm:pt>
    <dgm:pt modelId="{398A0EB6-3C18-42EE-829B-798B106C6A5F}" type="pres">
      <dgm:prSet presAssocID="{C46B30CB-173D-4576-AED4-A399037314D1}" presName="text4" presStyleLbl="fgAcc4" presStyleIdx="17" presStyleCnt="21" custScaleX="146135" custLinFactNeighborX="6368" custLinFactNeighborY="12429">
        <dgm:presLayoutVars>
          <dgm:chPref val="3"/>
        </dgm:presLayoutVars>
      </dgm:prSet>
      <dgm:spPr/>
      <dgm:t>
        <a:bodyPr/>
        <a:lstStyle/>
        <a:p>
          <a:endParaRPr lang="tr-TR"/>
        </a:p>
      </dgm:t>
    </dgm:pt>
    <dgm:pt modelId="{35B30734-D596-4F96-BAF6-6267BE818EEB}" type="pres">
      <dgm:prSet presAssocID="{C46B30CB-173D-4576-AED4-A399037314D1}" presName="hierChild5" presStyleCnt="0"/>
      <dgm:spPr/>
    </dgm:pt>
    <dgm:pt modelId="{7898EF96-5F85-4059-A2BC-6DB1AA57B707}" type="pres">
      <dgm:prSet presAssocID="{9775DEE6-6292-4059-A89B-F399D4F7DC64}" presName="Name23" presStyleLbl="parChTrans1D4" presStyleIdx="18" presStyleCnt="21"/>
      <dgm:spPr/>
      <dgm:t>
        <a:bodyPr/>
        <a:lstStyle/>
        <a:p>
          <a:endParaRPr lang="tr-TR"/>
        </a:p>
      </dgm:t>
    </dgm:pt>
    <dgm:pt modelId="{BE62ADA1-21AA-4205-B827-D20484F77961}" type="pres">
      <dgm:prSet presAssocID="{3A3C7615-0F84-423D-8899-5859DD923CF1}" presName="hierRoot4" presStyleCnt="0"/>
      <dgm:spPr/>
    </dgm:pt>
    <dgm:pt modelId="{AE8C6468-E679-4D6D-B88F-934E31DEA098}" type="pres">
      <dgm:prSet presAssocID="{3A3C7615-0F84-423D-8899-5859DD923CF1}" presName="composite4" presStyleCnt="0"/>
      <dgm:spPr/>
    </dgm:pt>
    <dgm:pt modelId="{24A9B6B2-AE2A-432A-B165-129C63EF7CEF}" type="pres">
      <dgm:prSet presAssocID="{3A3C7615-0F84-423D-8899-5859DD923CF1}" presName="background4" presStyleLbl="node4" presStyleIdx="18" presStyleCnt="21"/>
      <dgm:spPr/>
    </dgm:pt>
    <dgm:pt modelId="{CE06619D-E4D1-4F9B-913D-51EE15966F28}" type="pres">
      <dgm:prSet presAssocID="{3A3C7615-0F84-423D-8899-5859DD923CF1}" presName="text4" presStyleLbl="fgAcc4" presStyleIdx="18" presStyleCnt="21" custScaleX="147646" custLinFactNeighborX="6368" custLinFactNeighborY="12429">
        <dgm:presLayoutVars>
          <dgm:chPref val="3"/>
        </dgm:presLayoutVars>
      </dgm:prSet>
      <dgm:spPr/>
      <dgm:t>
        <a:bodyPr/>
        <a:lstStyle/>
        <a:p>
          <a:endParaRPr lang="tr-TR"/>
        </a:p>
      </dgm:t>
    </dgm:pt>
    <dgm:pt modelId="{B95066B4-CD64-40AC-9501-AA6D105B9044}" type="pres">
      <dgm:prSet presAssocID="{3A3C7615-0F84-423D-8899-5859DD923CF1}" presName="hierChild5" presStyleCnt="0"/>
      <dgm:spPr/>
    </dgm:pt>
    <dgm:pt modelId="{5C416675-F5E2-44DA-903B-5795A0EDA61C}" type="pres">
      <dgm:prSet presAssocID="{E67D3EAA-1AF1-45C0-BF10-3A8BB74B85DF}" presName="Name23" presStyleLbl="parChTrans1D4" presStyleIdx="19" presStyleCnt="21"/>
      <dgm:spPr/>
      <dgm:t>
        <a:bodyPr/>
        <a:lstStyle/>
        <a:p>
          <a:endParaRPr lang="tr-TR"/>
        </a:p>
      </dgm:t>
    </dgm:pt>
    <dgm:pt modelId="{B568E822-3CB5-4A61-A5CB-ECA939408553}" type="pres">
      <dgm:prSet presAssocID="{B9B61B68-A915-46A5-8A30-96EA1E63AE6D}" presName="hierRoot4" presStyleCnt="0"/>
      <dgm:spPr/>
    </dgm:pt>
    <dgm:pt modelId="{46328F65-5158-4DD1-86FA-41C259C49646}" type="pres">
      <dgm:prSet presAssocID="{B9B61B68-A915-46A5-8A30-96EA1E63AE6D}" presName="composite4" presStyleCnt="0"/>
      <dgm:spPr/>
    </dgm:pt>
    <dgm:pt modelId="{73B36154-620D-47B6-99A4-1A9A8A3A707F}" type="pres">
      <dgm:prSet presAssocID="{B9B61B68-A915-46A5-8A30-96EA1E63AE6D}" presName="background4" presStyleLbl="node4" presStyleIdx="19" presStyleCnt="21"/>
      <dgm:spPr/>
    </dgm:pt>
    <dgm:pt modelId="{BD95A7B1-3DF8-4852-B264-45ECE461B6F8}" type="pres">
      <dgm:prSet presAssocID="{B9B61B68-A915-46A5-8A30-96EA1E63AE6D}" presName="text4" presStyleLbl="fgAcc4" presStyleIdx="19" presStyleCnt="21" custScaleX="148402" custLinFactNeighborX="6368" custLinFactNeighborY="12429">
        <dgm:presLayoutVars>
          <dgm:chPref val="3"/>
        </dgm:presLayoutVars>
      </dgm:prSet>
      <dgm:spPr/>
      <dgm:t>
        <a:bodyPr/>
        <a:lstStyle/>
        <a:p>
          <a:endParaRPr lang="tr-TR"/>
        </a:p>
      </dgm:t>
    </dgm:pt>
    <dgm:pt modelId="{B5956317-1436-40B5-8FCE-C32872389C55}" type="pres">
      <dgm:prSet presAssocID="{B9B61B68-A915-46A5-8A30-96EA1E63AE6D}" presName="hierChild5" presStyleCnt="0"/>
      <dgm:spPr/>
    </dgm:pt>
    <dgm:pt modelId="{CDB8E86B-C224-4672-8278-41BA25A59153}" type="pres">
      <dgm:prSet presAssocID="{DB58A802-48FB-42EC-B1B0-55B814FDB827}" presName="Name23" presStyleLbl="parChTrans1D4" presStyleIdx="20" presStyleCnt="21"/>
      <dgm:spPr/>
      <dgm:t>
        <a:bodyPr/>
        <a:lstStyle/>
        <a:p>
          <a:endParaRPr lang="tr-TR"/>
        </a:p>
      </dgm:t>
    </dgm:pt>
    <dgm:pt modelId="{48F1AA01-2BD0-4CB6-A66F-AFFD5E9722FE}" type="pres">
      <dgm:prSet presAssocID="{E0C02B81-0AE9-4CD1-93A6-DB923A789AF0}" presName="hierRoot4" presStyleCnt="0"/>
      <dgm:spPr/>
    </dgm:pt>
    <dgm:pt modelId="{49B5A68E-5160-4114-8350-BBD54E02036B}" type="pres">
      <dgm:prSet presAssocID="{E0C02B81-0AE9-4CD1-93A6-DB923A789AF0}" presName="composite4" presStyleCnt="0"/>
      <dgm:spPr/>
    </dgm:pt>
    <dgm:pt modelId="{2DF036E9-ABF3-4920-AA5D-237D853153A4}" type="pres">
      <dgm:prSet presAssocID="{E0C02B81-0AE9-4CD1-93A6-DB923A789AF0}" presName="background4" presStyleLbl="node4" presStyleIdx="20" presStyleCnt="21"/>
      <dgm:spPr/>
    </dgm:pt>
    <dgm:pt modelId="{A79F7BC1-DFBE-4BFB-BE14-7A7B137E1AD3}" type="pres">
      <dgm:prSet presAssocID="{E0C02B81-0AE9-4CD1-93A6-DB923A789AF0}" presName="text4" presStyleLbl="fgAcc4" presStyleIdx="20" presStyleCnt="21" custScaleX="148780" custLinFactNeighborX="6368" custLinFactNeighborY="12429">
        <dgm:presLayoutVars>
          <dgm:chPref val="3"/>
        </dgm:presLayoutVars>
      </dgm:prSet>
      <dgm:spPr/>
      <dgm:t>
        <a:bodyPr/>
        <a:lstStyle/>
        <a:p>
          <a:endParaRPr lang="tr-TR"/>
        </a:p>
      </dgm:t>
    </dgm:pt>
    <dgm:pt modelId="{65D71502-B71A-4348-BDA5-0712EE1EF0BD}" type="pres">
      <dgm:prSet presAssocID="{E0C02B81-0AE9-4CD1-93A6-DB923A789AF0}" presName="hierChild5" presStyleCnt="0"/>
      <dgm:spPr/>
    </dgm:pt>
  </dgm:ptLst>
  <dgm:cxnLst>
    <dgm:cxn modelId="{1EA20FC2-6F48-467D-866D-BBD11DB6BAA0}" srcId="{8D9169CC-827F-4127-A83A-C7A4D4D12D7A}" destId="{8AC0F13F-7821-43FA-8EE9-C025A4BB8FBF}" srcOrd="0" destOrd="0" parTransId="{9EF8448B-E095-4D89-B337-AF6560733010}" sibTransId="{426075F5-4EA8-489E-9747-1F880664746F}"/>
    <dgm:cxn modelId="{38D792C7-C04D-4030-BA57-BEB5BCB936D9}" type="presOf" srcId="{DB58A802-48FB-42EC-B1B0-55B814FDB827}" destId="{CDB8E86B-C224-4672-8278-41BA25A59153}" srcOrd="0" destOrd="0" presId="urn:microsoft.com/office/officeart/2005/8/layout/hierarchy1"/>
    <dgm:cxn modelId="{59B8C238-17C9-42CA-B36F-B1BDFB2C0D45}" type="presOf" srcId="{7EB7906D-1753-4156-A14B-98355A7C3E64}" destId="{0461BED2-05D4-4F54-B3FE-231D10945994}" srcOrd="0" destOrd="0" presId="urn:microsoft.com/office/officeart/2005/8/layout/hierarchy1"/>
    <dgm:cxn modelId="{5359258A-26A4-4F98-8556-D48F75F0E7F5}" srcId="{27577B10-DEE4-4206-8034-C1C1EB056098}" destId="{A3188463-F4AF-48B1-9A52-CEF8630CA8BA}" srcOrd="0" destOrd="0" parTransId="{D77C6712-499A-4F99-AB02-1F1FE6DCBD70}" sibTransId="{309616A0-822F-48A4-B876-A71D9BF94B6A}"/>
    <dgm:cxn modelId="{FAFA28BD-C7F2-4E66-A468-8F5E61219A07}" type="presOf" srcId="{B635655F-34F1-49B6-91E3-D6D2C31B9E2C}" destId="{66483DC2-4FB3-4EF2-80C1-E0BD37A74FB1}" srcOrd="0" destOrd="0" presId="urn:microsoft.com/office/officeart/2005/8/layout/hierarchy1"/>
    <dgm:cxn modelId="{539D3170-FDF0-4057-91E5-735FB7FAE609}" type="presOf" srcId="{8B0CD230-EBE6-43DA-9B11-E1AFE7B0909B}" destId="{262E887C-0BAD-46C2-84B7-D2540D5B571A}" srcOrd="0" destOrd="0" presId="urn:microsoft.com/office/officeart/2005/8/layout/hierarchy1"/>
    <dgm:cxn modelId="{3AAB8935-6D7D-41A5-BEE6-B5DF5541C29E}" srcId="{5A51E0EE-F591-4E09-AA79-4C247C9F89F3}" destId="{6DC97807-5C58-4422-A11B-66B3784CB9BD}" srcOrd="0" destOrd="0" parTransId="{A3F00EF2-7BFC-4076-B162-0F9EB0CCE4F9}" sibTransId="{50D4D791-90CA-4318-B207-9690F16C1DB5}"/>
    <dgm:cxn modelId="{76872009-6562-4C54-89A1-025CB0719DA7}" type="presOf" srcId="{55B3353E-858C-4AA3-BFD5-C5978ACB771E}" destId="{67993856-1D0D-4B6A-91A2-8557FD43EC93}" srcOrd="0" destOrd="0" presId="urn:microsoft.com/office/officeart/2005/8/layout/hierarchy1"/>
    <dgm:cxn modelId="{25EA7EEF-B935-445B-AC29-A00AFA8C204A}" type="presOf" srcId="{9EF8448B-E095-4D89-B337-AF6560733010}" destId="{9CEE9630-F8AE-4088-A1D8-3D65D429C942}" srcOrd="0" destOrd="0" presId="urn:microsoft.com/office/officeart/2005/8/layout/hierarchy1"/>
    <dgm:cxn modelId="{391381B5-3500-4CE4-B663-E81EDDA7C802}" srcId="{B74D28C7-41CD-4C6C-BAF7-12C2834448F5}" destId="{D8BBEBDC-3A09-4B5F-ACFD-124DF4FE3C3B}" srcOrd="0" destOrd="0" parTransId="{1F76D068-5ECA-45FC-A89A-815DA223B743}" sibTransId="{4C2A0464-F0CB-489D-B2ED-DE185C9BAD7F}"/>
    <dgm:cxn modelId="{ADFBDC69-C112-432F-A9BC-6976096F1D8E}" srcId="{8433AF90-7FC8-4E8B-9229-A81C88DC4C75}" destId="{8B0CD230-EBE6-43DA-9B11-E1AFE7B0909B}" srcOrd="0" destOrd="0" parTransId="{C44DFFE0-097A-4F32-B976-C8479F836122}" sibTransId="{7D562B76-9FF5-46A4-A64E-087105BB4D7A}"/>
    <dgm:cxn modelId="{9A655B1B-3A3F-44C0-94D1-DB0EDFCE6222}" srcId="{8DE701BA-70E3-4DFC-BE48-8B44E49F637D}" destId="{46A21BF6-87EA-450B-8F53-9497CAFF2864}" srcOrd="0" destOrd="0" parTransId="{12016DBB-8FE3-4CD5-AECE-806315D6B2BD}" sibTransId="{5D09F0D1-935F-4993-AAC3-05FB452E9DEE}"/>
    <dgm:cxn modelId="{85DDAADD-0E15-4F9D-B99E-6D2CA29E1692}" type="presOf" srcId="{C46B30CB-173D-4576-AED4-A399037314D1}" destId="{398A0EB6-3C18-42EE-829B-798B106C6A5F}" srcOrd="0" destOrd="0" presId="urn:microsoft.com/office/officeart/2005/8/layout/hierarchy1"/>
    <dgm:cxn modelId="{FFFAC1B1-0608-4DE7-B575-CC98D44748D3}" type="presOf" srcId="{6DC97807-5C58-4422-A11B-66B3784CB9BD}" destId="{83C3A36E-E332-4F50-916B-ED8611F93B16}" srcOrd="0" destOrd="0" presId="urn:microsoft.com/office/officeart/2005/8/layout/hierarchy1"/>
    <dgm:cxn modelId="{9A3AB444-C386-4400-AD20-59B8D6311FF3}" srcId="{158FFD67-1D92-4640-9FA8-C19D0843C819}" destId="{C46B30CB-173D-4576-AED4-A399037314D1}" srcOrd="0" destOrd="0" parTransId="{9EA6A76F-2981-4359-BD43-CC2C8FB03936}" sibTransId="{A59BC9D2-160B-42A2-9993-F4B2F0BB143E}"/>
    <dgm:cxn modelId="{9BB23CD8-F196-4A31-85AC-2C4767610476}" srcId="{3A062837-65B3-4DE3-BF05-558C0906C817}" destId="{5A51E0EE-F591-4E09-AA79-4C247C9F89F3}" srcOrd="0" destOrd="0" parTransId="{09F35D33-E50E-4655-AB69-3FABC5F6156A}" sibTransId="{0393FA41-239B-41DD-A2D0-F3F61BA952B1}"/>
    <dgm:cxn modelId="{221968CB-0A2A-4AE5-973D-217351128C82}" srcId="{3A3C7615-0F84-423D-8899-5859DD923CF1}" destId="{B9B61B68-A915-46A5-8A30-96EA1E63AE6D}" srcOrd="0" destOrd="0" parTransId="{E67D3EAA-1AF1-45C0-BF10-3A8BB74B85DF}" sibTransId="{5BE39747-5B10-402F-8525-4F5496A38881}"/>
    <dgm:cxn modelId="{25CA4204-E390-4B89-B320-4B240E8E7CC4}" srcId="{F7FB9B95-90EF-4291-BEC3-889BC7BAA79A}" destId="{B74D28C7-41CD-4C6C-BAF7-12C2834448F5}" srcOrd="0" destOrd="0" parTransId="{CE77B22E-D177-41E6-B6FA-09F2C0B37DC5}" sibTransId="{7F7095CC-00E7-4FF3-9113-8A6F1EE2622B}"/>
    <dgm:cxn modelId="{403EC559-C47E-49F7-A08E-AE33687E31EF}" type="presOf" srcId="{33C8A113-0C73-4CC8-BAE5-F6256A0EA149}" destId="{442416C2-3681-4389-AC04-A159DBD270C1}" srcOrd="0" destOrd="0" presId="urn:microsoft.com/office/officeart/2005/8/layout/hierarchy1"/>
    <dgm:cxn modelId="{522A9904-5354-4F4C-B3CC-3DFA2AE849CF}" type="presOf" srcId="{1F76D068-5ECA-45FC-A89A-815DA223B743}" destId="{BFC277E5-AB79-4C92-BC41-CB08952B6411}" srcOrd="0" destOrd="0" presId="urn:microsoft.com/office/officeart/2005/8/layout/hierarchy1"/>
    <dgm:cxn modelId="{68811625-D6A8-49C3-B66E-1AC99D0CD640}" type="presOf" srcId="{9775DEE6-6292-4059-A89B-F399D4F7DC64}" destId="{7898EF96-5F85-4059-A2BC-6DB1AA57B707}" srcOrd="0" destOrd="0" presId="urn:microsoft.com/office/officeart/2005/8/layout/hierarchy1"/>
    <dgm:cxn modelId="{37806CB1-72A2-4C7D-872C-541C7DFC91C4}" type="presOf" srcId="{9EA6A76F-2981-4359-BD43-CC2C8FB03936}" destId="{87A01229-CC5E-4F16-8741-F8496B9AF9CC}" srcOrd="0" destOrd="0" presId="urn:microsoft.com/office/officeart/2005/8/layout/hierarchy1"/>
    <dgm:cxn modelId="{C62DBF2C-AEBA-483C-B85F-DEB4386A6CCB}" type="presOf" srcId="{A3F00EF2-7BFC-4076-B162-0F9EB0CCE4F9}" destId="{EEB4485C-8DCF-41B9-A170-ADCDAF20DDF7}" srcOrd="0" destOrd="0" presId="urn:microsoft.com/office/officeart/2005/8/layout/hierarchy1"/>
    <dgm:cxn modelId="{2217EDE8-D665-475F-8CF3-051C71BC6ADF}" type="presOf" srcId="{6346985D-05AF-4801-AB3B-74856BA2E63A}" destId="{CED6A78C-A6C8-4E1A-8B01-1D20F6F6E963}" srcOrd="0" destOrd="0" presId="urn:microsoft.com/office/officeart/2005/8/layout/hierarchy1"/>
    <dgm:cxn modelId="{96F0E8C5-B494-4C22-8E72-3CCF6774016E}" type="presOf" srcId="{E0C02B81-0AE9-4CD1-93A6-DB923A789AF0}" destId="{A79F7BC1-DFBE-4BFB-BE14-7A7B137E1AD3}" srcOrd="0" destOrd="0" presId="urn:microsoft.com/office/officeart/2005/8/layout/hierarchy1"/>
    <dgm:cxn modelId="{1B7A3F95-CAF5-4F30-8438-5D5814B96981}" type="presOf" srcId="{F7FB9B95-90EF-4291-BEC3-889BC7BAA79A}" destId="{19AA04CE-F5DB-4FC3-A116-E7ED3E8BDB68}" srcOrd="0" destOrd="0" presId="urn:microsoft.com/office/officeart/2005/8/layout/hierarchy1"/>
    <dgm:cxn modelId="{7239C055-DF79-4962-9EFF-9E2A5E90024F}" type="presOf" srcId="{3A062837-65B3-4DE3-BF05-558C0906C817}" destId="{E3F60149-66B8-4AD2-A528-81D7CD292C16}" srcOrd="0" destOrd="0" presId="urn:microsoft.com/office/officeart/2005/8/layout/hierarchy1"/>
    <dgm:cxn modelId="{CCEC680D-6B0B-441A-B7D9-E33334E49CCA}" type="presOf" srcId="{7C36D42D-429B-43B7-AAE9-2FABF55AE4F4}" destId="{845E990F-F6A7-410E-B2D8-4B898F030CB9}" srcOrd="0" destOrd="0" presId="urn:microsoft.com/office/officeart/2005/8/layout/hierarchy1"/>
    <dgm:cxn modelId="{D83B520E-0AF3-47E2-9AE5-7E30EDA616B6}" srcId="{6346985D-05AF-4801-AB3B-74856BA2E63A}" destId="{BF87B1CA-2F5A-460A-BFE1-C53830D2EE96}" srcOrd="0" destOrd="0" parTransId="{BC0C239E-5464-448D-AB47-F2211B2FC556}" sibTransId="{5A2A6AF3-774D-417C-BDC0-87F967076F09}"/>
    <dgm:cxn modelId="{4790B81E-7F7A-4A58-8CCB-7298ADE34839}" type="presOf" srcId="{DED2D158-2EA3-47EB-A9A1-9CB222ABB9B6}" destId="{17BFBC6B-47D0-41A4-9CCA-17F89542A4D0}" srcOrd="0" destOrd="0" presId="urn:microsoft.com/office/officeart/2005/8/layout/hierarchy1"/>
    <dgm:cxn modelId="{378961A8-730C-4454-8AD3-E061610EE252}" type="presOf" srcId="{17DFD53A-C2F8-498C-8023-CDBDA8B277C3}" destId="{B31051DF-34D4-481E-A3E2-08A510D016E5}" srcOrd="0" destOrd="0" presId="urn:microsoft.com/office/officeart/2005/8/layout/hierarchy1"/>
    <dgm:cxn modelId="{3C576EED-E7A6-41EA-A0C8-181A9F9EEEE3}" type="presOf" srcId="{D8BBEBDC-3A09-4B5F-ACFD-124DF4FE3C3B}" destId="{C9ACE730-CDED-40B8-95CA-F7CDF3B4A7ED}" srcOrd="0" destOrd="0" presId="urn:microsoft.com/office/officeart/2005/8/layout/hierarchy1"/>
    <dgm:cxn modelId="{B2339236-9F27-42B4-A93B-4DB3528CB567}" type="presOf" srcId="{0521649E-4DED-4092-9EA2-41119436C7E5}" destId="{DA292FF8-0C18-42D5-BDE3-A4C462FEFB4E}" srcOrd="0" destOrd="0" presId="urn:microsoft.com/office/officeart/2005/8/layout/hierarchy1"/>
    <dgm:cxn modelId="{AED79C08-37FF-41F0-A436-9E85F2AC86E9}" type="presOf" srcId="{5E6DADEB-1F6C-4F95-AAAA-A56DE395FE95}" destId="{608448C4-0BD7-470A-9710-87AA1E388358}" srcOrd="0" destOrd="0" presId="urn:microsoft.com/office/officeart/2005/8/layout/hierarchy1"/>
    <dgm:cxn modelId="{7AC95693-CBD7-4376-BAE0-719CCEAFB50F}" type="presOf" srcId="{E67D3EAA-1AF1-45C0-BF10-3A8BB74B85DF}" destId="{5C416675-F5E2-44DA-903B-5795A0EDA61C}" srcOrd="0" destOrd="0" presId="urn:microsoft.com/office/officeart/2005/8/layout/hierarchy1"/>
    <dgm:cxn modelId="{9BB68067-88F3-4D5A-A7BC-4632E0C0AA54}" srcId="{5A51E0EE-F591-4E09-AA79-4C247C9F89F3}" destId="{7C36D42D-429B-43B7-AAE9-2FABF55AE4F4}" srcOrd="2" destOrd="0" parTransId="{B16F1446-BB20-4BFA-A8D2-8E58FAF2C93F}" sibTransId="{75728189-70C8-49AF-BCA8-74274BC1F92D}"/>
    <dgm:cxn modelId="{22B78179-9BCA-4ED8-9B1E-274FA2C49348}" srcId="{BF87B1CA-2F5A-460A-BFE1-C53830D2EE96}" destId="{8DE701BA-70E3-4DFC-BE48-8B44E49F637D}" srcOrd="0" destOrd="0" parTransId="{55B3353E-858C-4AA3-BFD5-C5978ACB771E}" sibTransId="{A11FA35A-A643-486D-8B3A-7C0F484EACFA}"/>
    <dgm:cxn modelId="{F0C47CAE-672D-49EA-938B-EEEC60B91C8F}" srcId="{F10D3FEA-F202-44A3-AEE9-48B1A47057EB}" destId="{01CE013B-C0FC-4A85-85AC-BDACFBC70599}" srcOrd="0" destOrd="0" parTransId="{63FC8A27-753F-4A9E-B1BB-3BC3F16B6D88}" sibTransId="{6AF891C6-2F59-471A-8A89-A62052907788}"/>
    <dgm:cxn modelId="{3D0C45BE-82A3-428C-8550-97CA43798C97}" type="presOf" srcId="{8DE701BA-70E3-4DFC-BE48-8B44E49F637D}" destId="{F1FADF94-BA45-4720-A483-4C5FCFFF7AF3}" srcOrd="0" destOrd="0" presId="urn:microsoft.com/office/officeart/2005/8/layout/hierarchy1"/>
    <dgm:cxn modelId="{6CCE3DFB-7C54-4A96-ADAB-B39F6B3A53C9}" srcId="{6DC97807-5C58-4422-A11B-66B3784CB9BD}" destId="{6779F78D-E619-4BDF-B5E6-321B27A0893E}" srcOrd="1" destOrd="0" parTransId="{F4EEBB36-CAE8-46E7-9BEA-FA3FC086C1D4}" sibTransId="{5129A589-91AF-4606-8469-7D1117592C57}"/>
    <dgm:cxn modelId="{0F92229A-AC56-417C-A79E-58B92784BE52}" type="presOf" srcId="{12016DBB-8FE3-4CD5-AECE-806315D6B2BD}" destId="{67043D74-E219-4CF3-842D-11DD9B4438C8}" srcOrd="0" destOrd="0" presId="urn:microsoft.com/office/officeart/2005/8/layout/hierarchy1"/>
    <dgm:cxn modelId="{FB5676AF-2AEE-4C6B-A6D2-DD0ADB791E4C}" srcId="{C46B30CB-173D-4576-AED4-A399037314D1}" destId="{3A3C7615-0F84-423D-8899-5859DD923CF1}" srcOrd="0" destOrd="0" parTransId="{9775DEE6-6292-4059-A89B-F399D4F7DC64}" sibTransId="{5C33692B-6425-4C69-B0E7-6CBFC96E0E7D}"/>
    <dgm:cxn modelId="{1CE7A2F1-3F91-4D6A-97A0-1ACBFC35B2C4}" srcId="{6DC97807-5C58-4422-A11B-66B3784CB9BD}" destId="{AE710C21-A9B0-423D-BE17-DE4F440D2BBA}" srcOrd="0" destOrd="0" parTransId="{5E6DADEB-1F6C-4F95-AAAA-A56DE395FE95}" sibTransId="{854D3D0F-5585-4E9B-AEB3-1C1D68A61BAD}"/>
    <dgm:cxn modelId="{4FD4F9D7-AEB9-4B01-A4FC-24281D90F8DB}" srcId="{01CE013B-C0FC-4A85-85AC-BDACFBC70599}" destId="{8433AF90-7FC8-4E8B-9229-A81C88DC4C75}" srcOrd="0" destOrd="0" parTransId="{17DFD53A-C2F8-498C-8023-CDBDA8B277C3}" sibTransId="{755584CF-4197-468D-A57F-22191894E0D3}"/>
    <dgm:cxn modelId="{E267F589-E0BB-4DE4-B12B-A2222EF9E87F}" type="presOf" srcId="{6779F78D-E619-4BDF-B5E6-321B27A0893E}" destId="{043CF512-F755-4C64-BDE4-01E3F8F32795}" srcOrd="0" destOrd="0" presId="urn:microsoft.com/office/officeart/2005/8/layout/hierarchy1"/>
    <dgm:cxn modelId="{9C8BD760-F1B0-477A-A63B-E04D4749EC05}" srcId="{4B37189F-62E2-4D7D-A693-97B24F8C00DC}" destId="{27577B10-DEE4-4206-8034-C1C1EB056098}" srcOrd="0" destOrd="0" parTransId="{FC912F54-93D0-4526-873F-A1A5A9749B2D}" sibTransId="{5CDBC0E2-EC70-47F6-83AF-38D4FCCCBB43}"/>
    <dgm:cxn modelId="{48D836FA-54BA-4712-A192-8636B8D771B6}" type="presOf" srcId="{8D9169CC-827F-4127-A83A-C7A4D4D12D7A}" destId="{FA4428B5-46FC-4E6E-8EB8-2D8545656FB7}" srcOrd="0" destOrd="0" presId="urn:microsoft.com/office/officeart/2005/8/layout/hierarchy1"/>
    <dgm:cxn modelId="{6A25A5F3-20B5-4ED5-B8D7-0FAECC3AF6BE}" type="presOf" srcId="{AE710C21-A9B0-423D-BE17-DE4F440D2BBA}" destId="{518F2E09-B5D8-40A2-868C-E99DF07D57E5}" srcOrd="0" destOrd="0" presId="urn:microsoft.com/office/officeart/2005/8/layout/hierarchy1"/>
    <dgm:cxn modelId="{4661097C-033E-45F7-9E53-012EB8DD23EF}" type="presOf" srcId="{C44DFFE0-097A-4F32-B976-C8479F836122}" destId="{526E67C4-49A8-45C5-8E1A-2B76C30F7417}" srcOrd="0" destOrd="0" presId="urn:microsoft.com/office/officeart/2005/8/layout/hierarchy1"/>
    <dgm:cxn modelId="{0DE24923-8FAD-4DDB-906B-47B4F60DEF4C}" type="presOf" srcId="{B16F1446-BB20-4BFA-A8D2-8E58FAF2C93F}" destId="{F7F6800F-9425-4D40-A63A-AE42D93BC5AB}" srcOrd="0" destOrd="0" presId="urn:microsoft.com/office/officeart/2005/8/layout/hierarchy1"/>
    <dgm:cxn modelId="{49F157C2-43F2-46DA-B259-ADFED22415ED}" type="presOf" srcId="{F10D3FEA-F202-44A3-AEE9-48B1A47057EB}" destId="{4194DC5E-3041-49A9-ADD2-E192747DE8D8}" srcOrd="0" destOrd="0" presId="urn:microsoft.com/office/officeart/2005/8/layout/hierarchy1"/>
    <dgm:cxn modelId="{43D59BC5-0DF0-41DE-8E86-AFC0C6CFCAE0}" type="presOf" srcId="{3A3C7615-0F84-423D-8899-5859DD923CF1}" destId="{CE06619D-E4D1-4F9B-913D-51EE15966F28}" srcOrd="0" destOrd="0" presId="urn:microsoft.com/office/officeart/2005/8/layout/hierarchy1"/>
    <dgm:cxn modelId="{96CBC95E-2C3D-4DF7-83D7-B10A2347FEE6}" type="presOf" srcId="{10ACFE4E-44F2-4F4C-A573-2EDF1436C45D}" destId="{1C40E376-1705-469B-ADBA-2ACD96D7C118}" srcOrd="0" destOrd="0" presId="urn:microsoft.com/office/officeart/2005/8/layout/hierarchy1"/>
    <dgm:cxn modelId="{22D30ABE-F33B-4E24-9695-BD2B56AC0ED7}" type="presOf" srcId="{6E2405AC-CACB-434B-969F-9E458A2BF50D}" destId="{E43D4A85-A4DF-413B-93E6-CB766CFFDB69}" srcOrd="0" destOrd="0" presId="urn:microsoft.com/office/officeart/2005/8/layout/hierarchy1"/>
    <dgm:cxn modelId="{C3445398-CA57-4012-B36E-34C2B35A2DDE}" type="presOf" srcId="{A886E1A4-21AE-4AE6-BB12-F2A0550100A2}" destId="{316DA366-1002-4996-9333-7221DB53E178}" srcOrd="0" destOrd="0" presId="urn:microsoft.com/office/officeart/2005/8/layout/hierarchy1"/>
    <dgm:cxn modelId="{9D9FF8B3-1743-41ED-A56E-BCBB2C511D7F}" type="presOf" srcId="{B74D28C7-41CD-4C6C-BAF7-12C2834448F5}" destId="{84618EC8-1DA7-44C7-92E4-242E60AF0E59}" srcOrd="0" destOrd="0" presId="urn:microsoft.com/office/officeart/2005/8/layout/hierarchy1"/>
    <dgm:cxn modelId="{9BA52CD5-C897-447C-88F0-67C258E7608E}" type="presOf" srcId="{FC912F54-93D0-4526-873F-A1A5A9749B2D}" destId="{3E41CBC4-8E5C-469A-9D42-05F78D2F0FEA}" srcOrd="0" destOrd="0" presId="urn:microsoft.com/office/officeart/2005/8/layout/hierarchy1"/>
    <dgm:cxn modelId="{A9E25AEE-8708-4C81-A930-63F9DF81C45B}" srcId="{8AC0F13F-7821-43FA-8EE9-C025A4BB8FBF}" destId="{B635655F-34F1-49B6-91E3-D6D2C31B9E2C}" srcOrd="0" destOrd="0" parTransId="{DED2D158-2EA3-47EB-A9A1-9CB222ABB9B6}" sibTransId="{8961B47D-A327-4CD8-8AD6-FF260C05F003}"/>
    <dgm:cxn modelId="{30EEF681-CDC3-49E8-ABEB-4B6191C7644F}" srcId="{B9B61B68-A915-46A5-8A30-96EA1E63AE6D}" destId="{E0C02B81-0AE9-4CD1-93A6-DB923A789AF0}" srcOrd="0" destOrd="0" parTransId="{DB58A802-48FB-42EC-B1B0-55B814FDB827}" sibTransId="{D8C4C2B4-216A-418C-8285-E4500ABBBAE5}"/>
    <dgm:cxn modelId="{9F5E0664-C145-496E-9332-2FD0FFBC91B0}" type="presOf" srcId="{BC0C239E-5464-448D-AB47-F2211B2FC556}" destId="{207DEAE4-5B31-4FD8-87E9-C5D09EE187CF}" srcOrd="0" destOrd="0" presId="urn:microsoft.com/office/officeart/2005/8/layout/hierarchy1"/>
    <dgm:cxn modelId="{E2037CF7-3E43-46CC-8D69-ECB978B9EECF}" srcId="{AE710C21-A9B0-423D-BE17-DE4F440D2BBA}" destId="{8D9169CC-827F-4127-A83A-C7A4D4D12D7A}" srcOrd="0" destOrd="0" parTransId="{7EB7906D-1753-4156-A14B-98355A7C3E64}" sibTransId="{0E808007-742D-4F35-B1C5-94D468379638}"/>
    <dgm:cxn modelId="{2AF78D44-1AC7-45E8-94C9-35590A94DF2C}" type="presOf" srcId="{8433AF90-7FC8-4E8B-9229-A81C88DC4C75}" destId="{7F5403DD-C827-4619-8E3C-721A428D885A}" srcOrd="0" destOrd="0" presId="urn:microsoft.com/office/officeart/2005/8/layout/hierarchy1"/>
    <dgm:cxn modelId="{81BE4269-A5B2-4610-9262-B595C8984521}" type="presOf" srcId="{C556D3F2-9ECA-4EA9-8B8B-ADA49498DADA}" destId="{C65FF626-F30F-4BD1-AF28-749A2B5FE821}" srcOrd="0" destOrd="0" presId="urn:microsoft.com/office/officeart/2005/8/layout/hierarchy1"/>
    <dgm:cxn modelId="{946BE55C-7264-46BC-9B7F-4FDAE5830012}" type="presOf" srcId="{ADBB7317-41F9-44CF-8202-6A1AD45DD1BF}" destId="{3A5479DD-114B-4359-8731-19A8CD33AEF2}" srcOrd="0" destOrd="0" presId="urn:microsoft.com/office/officeart/2005/8/layout/hierarchy1"/>
    <dgm:cxn modelId="{51514055-C612-4C02-AAFA-AAFEC8962F4E}" type="presOf" srcId="{BF87B1CA-2F5A-460A-BFE1-C53830D2EE96}" destId="{8681E0D3-EC68-4FAB-8F66-89FA37522F28}" srcOrd="0" destOrd="0" presId="urn:microsoft.com/office/officeart/2005/8/layout/hierarchy1"/>
    <dgm:cxn modelId="{6FD450DA-CE72-48E0-BFD0-E0C5A07A5CD4}" type="presOf" srcId="{5A51E0EE-F591-4E09-AA79-4C247C9F89F3}" destId="{F3E8FB49-381C-4240-9106-24B7FC16BEE6}" srcOrd="0" destOrd="0" presId="urn:microsoft.com/office/officeart/2005/8/layout/hierarchy1"/>
    <dgm:cxn modelId="{41E8DB65-B47B-4DB1-AA57-6E76570DFAAC}" srcId="{5A51E0EE-F591-4E09-AA79-4C247C9F89F3}" destId="{6346985D-05AF-4801-AB3B-74856BA2E63A}" srcOrd="1" destOrd="0" parTransId="{6E2405AC-CACB-434B-969F-9E458A2BF50D}" sibTransId="{B30A9622-D5CF-4E5C-8C1D-0FDF1F66A8B2}"/>
    <dgm:cxn modelId="{38451BC6-DE39-4BCC-999B-325141761036}" type="presOf" srcId="{A3188463-F4AF-48B1-9A52-CEF8630CA8BA}" destId="{B0F3035C-79E0-4D11-AE01-580234C04ADB}" srcOrd="0" destOrd="0" presId="urn:microsoft.com/office/officeart/2005/8/layout/hierarchy1"/>
    <dgm:cxn modelId="{FB892905-E3EC-481F-A63F-531094A57206}" type="presOf" srcId="{46A21BF6-87EA-450B-8F53-9497CAFF2864}" destId="{C4973584-A227-4682-BCD5-58DD84A86C13}" srcOrd="0" destOrd="0" presId="urn:microsoft.com/office/officeart/2005/8/layout/hierarchy1"/>
    <dgm:cxn modelId="{0F1D1C23-0789-44B8-8061-656DE95B627E}" type="presOf" srcId="{4B37189F-62E2-4D7D-A693-97B24F8C00DC}" destId="{E0AF8291-471F-41DB-B2BA-DAC4FE8BC512}" srcOrd="0" destOrd="0" presId="urn:microsoft.com/office/officeart/2005/8/layout/hierarchy1"/>
    <dgm:cxn modelId="{440B18BD-5308-4694-B728-7F99C9503A5F}" type="presOf" srcId="{63FC8A27-753F-4A9E-B1BB-3BC3F16B6D88}" destId="{25230C72-9EB8-4893-88FB-550C46E7C377}" srcOrd="0" destOrd="0" presId="urn:microsoft.com/office/officeart/2005/8/layout/hierarchy1"/>
    <dgm:cxn modelId="{BCED7FA5-7B5C-4DAD-8EF7-A4E9399048CF}" type="presOf" srcId="{8AC0F13F-7821-43FA-8EE9-C025A4BB8FBF}" destId="{821AC165-FF34-4150-82E3-37ECA81D6BC7}" srcOrd="0" destOrd="0" presId="urn:microsoft.com/office/officeart/2005/8/layout/hierarchy1"/>
    <dgm:cxn modelId="{923BD8DC-9732-4E4D-A065-F49FC01C34CC}" srcId="{6779F78D-E619-4BDF-B5E6-321B27A0893E}" destId="{F10D3FEA-F202-44A3-AEE9-48B1A47057EB}" srcOrd="0" destOrd="0" parTransId="{C556D3F2-9ECA-4EA9-8B8B-ADA49498DADA}" sibTransId="{215E59BB-F19B-4101-98D4-B06213D6153C}"/>
    <dgm:cxn modelId="{428722AB-40C7-453F-8CD3-63618930B0E3}" type="presOf" srcId="{01CE013B-C0FC-4A85-85AC-BDACFBC70599}" destId="{164D9168-A043-43F0-9D44-56D31C35DA65}" srcOrd="0" destOrd="0" presId="urn:microsoft.com/office/officeart/2005/8/layout/hierarchy1"/>
    <dgm:cxn modelId="{2BC28B26-E445-4BA8-B12F-09D2866798A5}" srcId="{8B0CD230-EBE6-43DA-9B11-E1AFE7B0909B}" destId="{F316752A-8033-4914-8388-02667F25C8EE}" srcOrd="0" destOrd="0" parTransId="{ADBB7317-41F9-44CF-8202-6A1AD45DD1BF}" sibTransId="{93D2CC6B-AF36-4ED1-A8E3-76806837317D}"/>
    <dgm:cxn modelId="{64CE49A3-6B46-4CDB-B84D-7C81A707021E}" type="presOf" srcId="{D77C6712-499A-4F99-AB02-1F1FE6DCBD70}" destId="{77648BF7-2410-444C-8DB7-6DA9A2D69A3D}" srcOrd="0" destOrd="0" presId="urn:microsoft.com/office/officeart/2005/8/layout/hierarchy1"/>
    <dgm:cxn modelId="{5C7BBC2A-AB2D-46B9-A8F0-C3695C96F5B4}" srcId="{B635655F-34F1-49B6-91E3-D6D2C31B9E2C}" destId="{33C8A113-0C73-4CC8-BAE5-F6256A0EA149}" srcOrd="0" destOrd="0" parTransId="{0521649E-4DED-4092-9EA2-41119436C7E5}" sibTransId="{E1FD90E4-98F3-4344-9896-5A9A82675A08}"/>
    <dgm:cxn modelId="{3C419A19-AC33-483A-8358-C0DB3C500A35}" type="presOf" srcId="{158FFD67-1D92-4640-9FA8-C19D0843C819}" destId="{E864ED0F-DAB1-4DD2-8A00-7213206BD9C6}" srcOrd="0" destOrd="0" presId="urn:microsoft.com/office/officeart/2005/8/layout/hierarchy1"/>
    <dgm:cxn modelId="{DE5CBEAC-198A-4512-BD5D-6F75257BA5F9}" srcId="{46A21BF6-87EA-450B-8F53-9497CAFF2864}" destId="{4B37189F-62E2-4D7D-A693-97B24F8C00DC}" srcOrd="0" destOrd="0" parTransId="{282B2BCE-FA88-487E-8B49-0FB749BF781C}" sibTransId="{13EC22CE-BE45-4D52-BC38-3000C3ACBCC0}"/>
    <dgm:cxn modelId="{958A11CF-EA42-4690-9A2A-D8CD5442D85E}" srcId="{F7FB9B95-90EF-4291-BEC3-889BC7BAA79A}" destId="{158FFD67-1D92-4640-9FA8-C19D0843C819}" srcOrd="1" destOrd="0" parTransId="{A886E1A4-21AE-4AE6-BB12-F2A0550100A2}" sibTransId="{44631887-5479-49C1-95D7-55C4B7D14703}"/>
    <dgm:cxn modelId="{DC727871-9C8C-458B-B2E6-B5F4A96B47E6}" type="presOf" srcId="{B9B61B68-A915-46A5-8A30-96EA1E63AE6D}" destId="{BD95A7B1-3DF8-4852-B264-45ECE461B6F8}" srcOrd="0" destOrd="0" presId="urn:microsoft.com/office/officeart/2005/8/layout/hierarchy1"/>
    <dgm:cxn modelId="{DCD112AD-DFD2-4A79-8D8B-BBC50A12FB40}" type="presOf" srcId="{CE77B22E-D177-41E6-B6FA-09F2C0B37DC5}" destId="{53BA47F0-8CB2-4D4F-87B6-293E2CD4CC09}" srcOrd="0" destOrd="0" presId="urn:microsoft.com/office/officeart/2005/8/layout/hierarchy1"/>
    <dgm:cxn modelId="{64852516-0CB1-4D71-A78D-F6049F050322}" type="presOf" srcId="{F316752A-8033-4914-8388-02667F25C8EE}" destId="{DDFC9981-D07C-4B02-AF51-AE90FA141560}" srcOrd="0" destOrd="0" presId="urn:microsoft.com/office/officeart/2005/8/layout/hierarchy1"/>
    <dgm:cxn modelId="{0803E08C-A24F-42C8-9E21-C22FF86A6396}" type="presOf" srcId="{F4EEBB36-CAE8-46E7-9BEA-FA3FC086C1D4}" destId="{0F5BB1FD-E9AB-4A96-94AF-E0E93D7F7A5B}" srcOrd="0" destOrd="0" presId="urn:microsoft.com/office/officeart/2005/8/layout/hierarchy1"/>
    <dgm:cxn modelId="{FE97FD04-6386-4488-9D33-35BE6687C5B9}" type="presOf" srcId="{27577B10-DEE4-4206-8034-C1C1EB056098}" destId="{A02BCE45-B96A-40C7-842A-EFA431135DE5}" srcOrd="0" destOrd="0" presId="urn:microsoft.com/office/officeart/2005/8/layout/hierarchy1"/>
    <dgm:cxn modelId="{4805996D-F1E0-4D96-9BD6-EE6BE222AE0D}" srcId="{7C36D42D-429B-43B7-AAE9-2FABF55AE4F4}" destId="{F7FB9B95-90EF-4291-BEC3-889BC7BAA79A}" srcOrd="0" destOrd="0" parTransId="{10ACFE4E-44F2-4F4C-A573-2EDF1436C45D}" sibTransId="{7EC787A8-4C2E-4D81-8606-240E463884AF}"/>
    <dgm:cxn modelId="{17A4DAEE-2329-4A78-B7A7-FEEFB5026BB6}" type="presOf" srcId="{282B2BCE-FA88-487E-8B49-0FB749BF781C}" destId="{DF8F6C34-811A-4F62-80A8-F8701569A753}" srcOrd="0" destOrd="0" presId="urn:microsoft.com/office/officeart/2005/8/layout/hierarchy1"/>
    <dgm:cxn modelId="{6F08D020-B4A8-4E55-B476-8A284A4512E4}" type="presParOf" srcId="{E3F60149-66B8-4AD2-A528-81D7CD292C16}" destId="{D436881A-7578-43DE-86B1-ACB022BCD587}" srcOrd="0" destOrd="0" presId="urn:microsoft.com/office/officeart/2005/8/layout/hierarchy1"/>
    <dgm:cxn modelId="{6E78335D-C98E-4F26-817F-35C96F4E6DDE}" type="presParOf" srcId="{D436881A-7578-43DE-86B1-ACB022BCD587}" destId="{37C77092-2783-481E-97FA-83A2D85D4D06}" srcOrd="0" destOrd="0" presId="urn:microsoft.com/office/officeart/2005/8/layout/hierarchy1"/>
    <dgm:cxn modelId="{C1CCD993-080A-4434-87B6-79D91258EE33}" type="presParOf" srcId="{37C77092-2783-481E-97FA-83A2D85D4D06}" destId="{DF6F3496-0C3E-4199-BE11-F717EA112D2F}" srcOrd="0" destOrd="0" presId="urn:microsoft.com/office/officeart/2005/8/layout/hierarchy1"/>
    <dgm:cxn modelId="{D5EA5FB4-B008-4867-8DCC-4E9695F27C7B}" type="presParOf" srcId="{37C77092-2783-481E-97FA-83A2D85D4D06}" destId="{F3E8FB49-381C-4240-9106-24B7FC16BEE6}" srcOrd="1" destOrd="0" presId="urn:microsoft.com/office/officeart/2005/8/layout/hierarchy1"/>
    <dgm:cxn modelId="{361D5A18-8F53-4A92-B113-F8D3ECF6C077}" type="presParOf" srcId="{D436881A-7578-43DE-86B1-ACB022BCD587}" destId="{1122B91B-C989-4186-AB95-C3AAAE6B75BA}" srcOrd="1" destOrd="0" presId="urn:microsoft.com/office/officeart/2005/8/layout/hierarchy1"/>
    <dgm:cxn modelId="{AD9D2650-61BE-48C4-BF26-11926A56EB0E}" type="presParOf" srcId="{1122B91B-C989-4186-AB95-C3AAAE6B75BA}" destId="{EEB4485C-8DCF-41B9-A170-ADCDAF20DDF7}" srcOrd="0" destOrd="0" presId="urn:microsoft.com/office/officeart/2005/8/layout/hierarchy1"/>
    <dgm:cxn modelId="{030AB2E4-F720-4858-9C16-E1BF61F79BA2}" type="presParOf" srcId="{1122B91B-C989-4186-AB95-C3AAAE6B75BA}" destId="{C038DEB6-3EA8-4FED-A528-FC3699C76569}" srcOrd="1" destOrd="0" presId="urn:microsoft.com/office/officeart/2005/8/layout/hierarchy1"/>
    <dgm:cxn modelId="{4408B6CF-FB26-4E4E-A047-7D7A30620E37}" type="presParOf" srcId="{C038DEB6-3EA8-4FED-A528-FC3699C76569}" destId="{EABED6EE-9308-479C-8255-74D3954867B2}" srcOrd="0" destOrd="0" presId="urn:microsoft.com/office/officeart/2005/8/layout/hierarchy1"/>
    <dgm:cxn modelId="{60426772-B7A7-4827-83D0-978D6A23BD8B}" type="presParOf" srcId="{EABED6EE-9308-479C-8255-74D3954867B2}" destId="{BEBC944B-2AE0-45DF-8B1E-4CADEAAE3B2A}" srcOrd="0" destOrd="0" presId="urn:microsoft.com/office/officeart/2005/8/layout/hierarchy1"/>
    <dgm:cxn modelId="{8D2C7861-52AE-4265-8675-6B821C021674}" type="presParOf" srcId="{EABED6EE-9308-479C-8255-74D3954867B2}" destId="{83C3A36E-E332-4F50-916B-ED8611F93B16}" srcOrd="1" destOrd="0" presId="urn:microsoft.com/office/officeart/2005/8/layout/hierarchy1"/>
    <dgm:cxn modelId="{197F91A1-317F-4B05-85C2-82FACBACBC99}" type="presParOf" srcId="{C038DEB6-3EA8-4FED-A528-FC3699C76569}" destId="{3BD2BB00-9745-4DD7-844F-01D3F09DF8AB}" srcOrd="1" destOrd="0" presId="urn:microsoft.com/office/officeart/2005/8/layout/hierarchy1"/>
    <dgm:cxn modelId="{62E5739E-4E6C-43FC-9CB7-68876909C6FF}" type="presParOf" srcId="{3BD2BB00-9745-4DD7-844F-01D3F09DF8AB}" destId="{608448C4-0BD7-470A-9710-87AA1E388358}" srcOrd="0" destOrd="0" presId="urn:microsoft.com/office/officeart/2005/8/layout/hierarchy1"/>
    <dgm:cxn modelId="{5741C0EC-BF13-41E8-AD29-D44F579B79BD}" type="presParOf" srcId="{3BD2BB00-9745-4DD7-844F-01D3F09DF8AB}" destId="{CDD12460-8B57-41A9-855F-CF66A968DF18}" srcOrd="1" destOrd="0" presId="urn:microsoft.com/office/officeart/2005/8/layout/hierarchy1"/>
    <dgm:cxn modelId="{EDEB8611-B9B0-448B-BB3F-A004DFD9681E}" type="presParOf" srcId="{CDD12460-8B57-41A9-855F-CF66A968DF18}" destId="{74E6F2E5-ED0E-47C5-B288-F4635C4C7E20}" srcOrd="0" destOrd="0" presId="urn:microsoft.com/office/officeart/2005/8/layout/hierarchy1"/>
    <dgm:cxn modelId="{B9858E36-1F96-4A52-972F-15C5E7B30AF3}" type="presParOf" srcId="{74E6F2E5-ED0E-47C5-B288-F4635C4C7E20}" destId="{912EFB56-2021-4862-834F-96D300FA4A11}" srcOrd="0" destOrd="0" presId="urn:microsoft.com/office/officeart/2005/8/layout/hierarchy1"/>
    <dgm:cxn modelId="{B85EFB60-E7CE-45EA-AB53-FE8858728043}" type="presParOf" srcId="{74E6F2E5-ED0E-47C5-B288-F4635C4C7E20}" destId="{518F2E09-B5D8-40A2-868C-E99DF07D57E5}" srcOrd="1" destOrd="0" presId="urn:microsoft.com/office/officeart/2005/8/layout/hierarchy1"/>
    <dgm:cxn modelId="{0D28D087-9AFA-4B9D-96E7-155C92D0B6FE}" type="presParOf" srcId="{CDD12460-8B57-41A9-855F-CF66A968DF18}" destId="{D4393100-3FB0-4E4D-BEA9-349C8945F182}" srcOrd="1" destOrd="0" presId="urn:microsoft.com/office/officeart/2005/8/layout/hierarchy1"/>
    <dgm:cxn modelId="{5FFA1478-E766-4694-9AE4-DAB4707881F3}" type="presParOf" srcId="{D4393100-3FB0-4E4D-BEA9-349C8945F182}" destId="{0461BED2-05D4-4F54-B3FE-231D10945994}" srcOrd="0" destOrd="0" presId="urn:microsoft.com/office/officeart/2005/8/layout/hierarchy1"/>
    <dgm:cxn modelId="{745421D0-FC48-434F-BE51-56F13FE5AB88}" type="presParOf" srcId="{D4393100-3FB0-4E4D-BEA9-349C8945F182}" destId="{3610B6B6-6D7B-463B-8B2F-CFD235C1E135}" srcOrd="1" destOrd="0" presId="urn:microsoft.com/office/officeart/2005/8/layout/hierarchy1"/>
    <dgm:cxn modelId="{33361256-4A49-401C-9631-D48B88EE17A2}" type="presParOf" srcId="{3610B6B6-6D7B-463B-8B2F-CFD235C1E135}" destId="{7C2610A8-996A-49BE-8137-C5B9C47009EC}" srcOrd="0" destOrd="0" presId="urn:microsoft.com/office/officeart/2005/8/layout/hierarchy1"/>
    <dgm:cxn modelId="{07569E0D-4C68-43A3-9D87-1B074CD1C80A}" type="presParOf" srcId="{7C2610A8-996A-49BE-8137-C5B9C47009EC}" destId="{BD916AB7-A34C-4D56-913F-CDBC4F74D6C3}" srcOrd="0" destOrd="0" presId="urn:microsoft.com/office/officeart/2005/8/layout/hierarchy1"/>
    <dgm:cxn modelId="{54FB7FFD-7A40-4EC8-91A4-57BF3825B617}" type="presParOf" srcId="{7C2610A8-996A-49BE-8137-C5B9C47009EC}" destId="{FA4428B5-46FC-4E6E-8EB8-2D8545656FB7}" srcOrd="1" destOrd="0" presId="urn:microsoft.com/office/officeart/2005/8/layout/hierarchy1"/>
    <dgm:cxn modelId="{F0CC2707-1F66-4327-A4BD-8E3DD55FD708}" type="presParOf" srcId="{3610B6B6-6D7B-463B-8B2F-CFD235C1E135}" destId="{F66AD27C-DCDF-41D9-9A68-F9556007DB32}" srcOrd="1" destOrd="0" presId="urn:microsoft.com/office/officeart/2005/8/layout/hierarchy1"/>
    <dgm:cxn modelId="{128E4E1E-86B6-48F4-8388-5A7036A3BBD5}" type="presParOf" srcId="{F66AD27C-DCDF-41D9-9A68-F9556007DB32}" destId="{9CEE9630-F8AE-4088-A1D8-3D65D429C942}" srcOrd="0" destOrd="0" presId="urn:microsoft.com/office/officeart/2005/8/layout/hierarchy1"/>
    <dgm:cxn modelId="{CB643577-7D64-4741-9751-EA4CF4BFB73D}" type="presParOf" srcId="{F66AD27C-DCDF-41D9-9A68-F9556007DB32}" destId="{23CAAA90-6451-4DED-80E6-870A1930B9D1}" srcOrd="1" destOrd="0" presId="urn:microsoft.com/office/officeart/2005/8/layout/hierarchy1"/>
    <dgm:cxn modelId="{EE349A38-5D1C-4AF6-A01C-7048E319CE38}" type="presParOf" srcId="{23CAAA90-6451-4DED-80E6-870A1930B9D1}" destId="{388FD703-8C53-48C6-94A7-843427117522}" srcOrd="0" destOrd="0" presId="urn:microsoft.com/office/officeart/2005/8/layout/hierarchy1"/>
    <dgm:cxn modelId="{42528556-7BC5-4010-8715-5BAE7D5630AB}" type="presParOf" srcId="{388FD703-8C53-48C6-94A7-843427117522}" destId="{2EEF379B-7D3B-4E82-B0CE-3B7279DD9578}" srcOrd="0" destOrd="0" presId="urn:microsoft.com/office/officeart/2005/8/layout/hierarchy1"/>
    <dgm:cxn modelId="{34CD945B-8534-40B3-B5EA-B25726431DC3}" type="presParOf" srcId="{388FD703-8C53-48C6-94A7-843427117522}" destId="{821AC165-FF34-4150-82E3-37ECA81D6BC7}" srcOrd="1" destOrd="0" presId="urn:microsoft.com/office/officeart/2005/8/layout/hierarchy1"/>
    <dgm:cxn modelId="{4FE9F84E-BF25-42EC-B99F-1DC67088DE32}" type="presParOf" srcId="{23CAAA90-6451-4DED-80E6-870A1930B9D1}" destId="{C8A01160-FC6F-4A23-9178-254A91419939}" srcOrd="1" destOrd="0" presId="urn:microsoft.com/office/officeart/2005/8/layout/hierarchy1"/>
    <dgm:cxn modelId="{7D336552-DC79-4F2A-9A60-C2D648A35B5D}" type="presParOf" srcId="{C8A01160-FC6F-4A23-9178-254A91419939}" destId="{17BFBC6B-47D0-41A4-9CCA-17F89542A4D0}" srcOrd="0" destOrd="0" presId="urn:microsoft.com/office/officeart/2005/8/layout/hierarchy1"/>
    <dgm:cxn modelId="{C0AC520C-4423-4269-B113-F71C6DD57723}" type="presParOf" srcId="{C8A01160-FC6F-4A23-9178-254A91419939}" destId="{D90FC60D-7F83-4BA9-B5D2-3AA1FE04E3D8}" srcOrd="1" destOrd="0" presId="urn:microsoft.com/office/officeart/2005/8/layout/hierarchy1"/>
    <dgm:cxn modelId="{B0774516-6E7A-4B42-8553-47F179C50976}" type="presParOf" srcId="{D90FC60D-7F83-4BA9-B5D2-3AA1FE04E3D8}" destId="{A5721E23-AD2A-48E7-8ED2-8E6B3EC5E758}" srcOrd="0" destOrd="0" presId="urn:microsoft.com/office/officeart/2005/8/layout/hierarchy1"/>
    <dgm:cxn modelId="{31D89F30-D53A-49A3-B598-535F33D7BC78}" type="presParOf" srcId="{A5721E23-AD2A-48E7-8ED2-8E6B3EC5E758}" destId="{AF5B0571-2BA8-4A00-9A3F-1B442C700B9A}" srcOrd="0" destOrd="0" presId="urn:microsoft.com/office/officeart/2005/8/layout/hierarchy1"/>
    <dgm:cxn modelId="{D02C7A8E-979B-4E81-95B0-AEBE2A3CCFA2}" type="presParOf" srcId="{A5721E23-AD2A-48E7-8ED2-8E6B3EC5E758}" destId="{66483DC2-4FB3-4EF2-80C1-E0BD37A74FB1}" srcOrd="1" destOrd="0" presId="urn:microsoft.com/office/officeart/2005/8/layout/hierarchy1"/>
    <dgm:cxn modelId="{D5A68240-889C-4191-861F-BE965ED49074}" type="presParOf" srcId="{D90FC60D-7F83-4BA9-B5D2-3AA1FE04E3D8}" destId="{EC301EAA-63E3-48CE-B8E9-F9B8369FC6B0}" srcOrd="1" destOrd="0" presId="urn:microsoft.com/office/officeart/2005/8/layout/hierarchy1"/>
    <dgm:cxn modelId="{D0A8DE2D-3906-4619-99C7-B648F5A5857B}" type="presParOf" srcId="{EC301EAA-63E3-48CE-B8E9-F9B8369FC6B0}" destId="{DA292FF8-0C18-42D5-BDE3-A4C462FEFB4E}" srcOrd="0" destOrd="0" presId="urn:microsoft.com/office/officeart/2005/8/layout/hierarchy1"/>
    <dgm:cxn modelId="{629AE61A-5832-4A89-B832-63042D3BB317}" type="presParOf" srcId="{EC301EAA-63E3-48CE-B8E9-F9B8369FC6B0}" destId="{02297ACB-76F1-426F-A0DC-339089FF4B03}" srcOrd="1" destOrd="0" presId="urn:microsoft.com/office/officeart/2005/8/layout/hierarchy1"/>
    <dgm:cxn modelId="{6DF7F340-3469-4493-BECD-56CC2DDF67B8}" type="presParOf" srcId="{02297ACB-76F1-426F-A0DC-339089FF4B03}" destId="{AEBD81D9-3764-46A3-9A92-E06AF6E0B851}" srcOrd="0" destOrd="0" presId="urn:microsoft.com/office/officeart/2005/8/layout/hierarchy1"/>
    <dgm:cxn modelId="{6A0BE096-C396-425A-826B-4AB770860E46}" type="presParOf" srcId="{AEBD81D9-3764-46A3-9A92-E06AF6E0B851}" destId="{AC600C26-B405-4651-97D7-4AD46E45D4DD}" srcOrd="0" destOrd="0" presId="urn:microsoft.com/office/officeart/2005/8/layout/hierarchy1"/>
    <dgm:cxn modelId="{52904707-8E6B-4BFF-B557-FA21CEF93031}" type="presParOf" srcId="{AEBD81D9-3764-46A3-9A92-E06AF6E0B851}" destId="{442416C2-3681-4389-AC04-A159DBD270C1}" srcOrd="1" destOrd="0" presId="urn:microsoft.com/office/officeart/2005/8/layout/hierarchy1"/>
    <dgm:cxn modelId="{C3F970CF-998A-4D3C-AF17-3ED92FF29DCB}" type="presParOf" srcId="{02297ACB-76F1-426F-A0DC-339089FF4B03}" destId="{FD07811F-E34F-4376-8C8B-38E3E346EC70}" srcOrd="1" destOrd="0" presId="urn:microsoft.com/office/officeart/2005/8/layout/hierarchy1"/>
    <dgm:cxn modelId="{70208C88-D6B6-41CB-A39F-28D6D33421FC}" type="presParOf" srcId="{3BD2BB00-9745-4DD7-844F-01D3F09DF8AB}" destId="{0F5BB1FD-E9AB-4A96-94AF-E0E93D7F7A5B}" srcOrd="2" destOrd="0" presId="urn:microsoft.com/office/officeart/2005/8/layout/hierarchy1"/>
    <dgm:cxn modelId="{CB2FAB4B-A155-49D5-9D10-CB1BDC47773F}" type="presParOf" srcId="{3BD2BB00-9745-4DD7-844F-01D3F09DF8AB}" destId="{D6E1D7D6-49ED-4A6A-8C84-7D9530767141}" srcOrd="3" destOrd="0" presId="urn:microsoft.com/office/officeart/2005/8/layout/hierarchy1"/>
    <dgm:cxn modelId="{741B3AF1-7656-4B3C-AB78-54E1929DD8A1}" type="presParOf" srcId="{D6E1D7D6-49ED-4A6A-8C84-7D9530767141}" destId="{DF4A47EB-FD97-446D-AC8A-E5BC4DC28F2E}" srcOrd="0" destOrd="0" presId="urn:microsoft.com/office/officeart/2005/8/layout/hierarchy1"/>
    <dgm:cxn modelId="{87D6E9B9-CB42-46DA-A99B-CAD745592D34}" type="presParOf" srcId="{DF4A47EB-FD97-446D-AC8A-E5BC4DC28F2E}" destId="{21FFC648-CE43-4CA4-8109-1A8DC30D7B96}" srcOrd="0" destOrd="0" presId="urn:microsoft.com/office/officeart/2005/8/layout/hierarchy1"/>
    <dgm:cxn modelId="{9B57AEF4-EBC5-42B2-BCC6-27B911EA140E}" type="presParOf" srcId="{DF4A47EB-FD97-446D-AC8A-E5BC4DC28F2E}" destId="{043CF512-F755-4C64-BDE4-01E3F8F32795}" srcOrd="1" destOrd="0" presId="urn:microsoft.com/office/officeart/2005/8/layout/hierarchy1"/>
    <dgm:cxn modelId="{59AE7B06-F1D7-4BF8-AEC2-F3ADDDB76BB2}" type="presParOf" srcId="{D6E1D7D6-49ED-4A6A-8C84-7D9530767141}" destId="{AEA55A66-2B5C-4D1E-B37D-1F1513E58720}" srcOrd="1" destOrd="0" presId="urn:microsoft.com/office/officeart/2005/8/layout/hierarchy1"/>
    <dgm:cxn modelId="{B2FEA8E4-AFD1-4D9D-870E-31773DA6BA95}" type="presParOf" srcId="{AEA55A66-2B5C-4D1E-B37D-1F1513E58720}" destId="{C65FF626-F30F-4BD1-AF28-749A2B5FE821}" srcOrd="0" destOrd="0" presId="urn:microsoft.com/office/officeart/2005/8/layout/hierarchy1"/>
    <dgm:cxn modelId="{D4FD0E77-CBBD-49BB-91F8-475B34192EF1}" type="presParOf" srcId="{AEA55A66-2B5C-4D1E-B37D-1F1513E58720}" destId="{66B19D22-2CBC-4F88-A6CD-E71C7FF656CE}" srcOrd="1" destOrd="0" presId="urn:microsoft.com/office/officeart/2005/8/layout/hierarchy1"/>
    <dgm:cxn modelId="{D84F396D-3457-419C-89EE-9EB44A7C42E1}" type="presParOf" srcId="{66B19D22-2CBC-4F88-A6CD-E71C7FF656CE}" destId="{AFB7D5D7-A290-4B46-A2C4-0FD5B140FEF1}" srcOrd="0" destOrd="0" presId="urn:microsoft.com/office/officeart/2005/8/layout/hierarchy1"/>
    <dgm:cxn modelId="{4B6DF0E3-429A-44DE-B8D9-51D1DC93007D}" type="presParOf" srcId="{AFB7D5D7-A290-4B46-A2C4-0FD5B140FEF1}" destId="{5F6B583C-8E58-4891-A52A-7257BA087C72}" srcOrd="0" destOrd="0" presId="urn:microsoft.com/office/officeart/2005/8/layout/hierarchy1"/>
    <dgm:cxn modelId="{292B67AE-30A3-469A-8FE9-2B995C615FFC}" type="presParOf" srcId="{AFB7D5D7-A290-4B46-A2C4-0FD5B140FEF1}" destId="{4194DC5E-3041-49A9-ADD2-E192747DE8D8}" srcOrd="1" destOrd="0" presId="urn:microsoft.com/office/officeart/2005/8/layout/hierarchy1"/>
    <dgm:cxn modelId="{8B9466A7-88F2-47C9-BC81-224B7FFC98CD}" type="presParOf" srcId="{66B19D22-2CBC-4F88-A6CD-E71C7FF656CE}" destId="{33F1B1C7-2BA7-4FE9-AD6B-82F6B68EF92D}" srcOrd="1" destOrd="0" presId="urn:microsoft.com/office/officeart/2005/8/layout/hierarchy1"/>
    <dgm:cxn modelId="{0B85EF44-4516-4EE5-B612-DD3DA0E4B268}" type="presParOf" srcId="{33F1B1C7-2BA7-4FE9-AD6B-82F6B68EF92D}" destId="{25230C72-9EB8-4893-88FB-550C46E7C377}" srcOrd="0" destOrd="0" presId="urn:microsoft.com/office/officeart/2005/8/layout/hierarchy1"/>
    <dgm:cxn modelId="{1720E9A4-74C8-4CA5-B7A5-A728FC6551BF}" type="presParOf" srcId="{33F1B1C7-2BA7-4FE9-AD6B-82F6B68EF92D}" destId="{6218995F-2EC1-436D-A4E1-FA6AC8400819}" srcOrd="1" destOrd="0" presId="urn:microsoft.com/office/officeart/2005/8/layout/hierarchy1"/>
    <dgm:cxn modelId="{4F84C72B-FD3C-4DB7-9C70-1C02F82F2552}" type="presParOf" srcId="{6218995F-2EC1-436D-A4E1-FA6AC8400819}" destId="{524B830D-37C3-402F-B96A-A0100DF00683}" srcOrd="0" destOrd="0" presId="urn:microsoft.com/office/officeart/2005/8/layout/hierarchy1"/>
    <dgm:cxn modelId="{7F66B474-4EBB-41A8-B8B1-E0B87225CC1B}" type="presParOf" srcId="{524B830D-37C3-402F-B96A-A0100DF00683}" destId="{711C7829-D99D-47A1-82CB-B8B60A8E35C6}" srcOrd="0" destOrd="0" presId="urn:microsoft.com/office/officeart/2005/8/layout/hierarchy1"/>
    <dgm:cxn modelId="{0061F7B4-4355-4FF9-A1B4-6451B609A5CE}" type="presParOf" srcId="{524B830D-37C3-402F-B96A-A0100DF00683}" destId="{164D9168-A043-43F0-9D44-56D31C35DA65}" srcOrd="1" destOrd="0" presId="urn:microsoft.com/office/officeart/2005/8/layout/hierarchy1"/>
    <dgm:cxn modelId="{81A0DD61-4DDA-4D82-99A5-80AF7A390983}" type="presParOf" srcId="{6218995F-2EC1-436D-A4E1-FA6AC8400819}" destId="{7F25E90D-D8A7-40B1-B855-92CEC65A5F34}" srcOrd="1" destOrd="0" presId="urn:microsoft.com/office/officeart/2005/8/layout/hierarchy1"/>
    <dgm:cxn modelId="{A88C0A2C-72AD-4BBB-8003-02DA58CC866C}" type="presParOf" srcId="{7F25E90D-D8A7-40B1-B855-92CEC65A5F34}" destId="{B31051DF-34D4-481E-A3E2-08A510D016E5}" srcOrd="0" destOrd="0" presId="urn:microsoft.com/office/officeart/2005/8/layout/hierarchy1"/>
    <dgm:cxn modelId="{D4AE54C7-5B25-4127-96E0-C1E6C17B7DE1}" type="presParOf" srcId="{7F25E90D-D8A7-40B1-B855-92CEC65A5F34}" destId="{B972B009-033B-4342-ADEB-DE66E04F6877}" srcOrd="1" destOrd="0" presId="urn:microsoft.com/office/officeart/2005/8/layout/hierarchy1"/>
    <dgm:cxn modelId="{E2381046-3FCB-46E2-A7ED-B3947C689662}" type="presParOf" srcId="{B972B009-033B-4342-ADEB-DE66E04F6877}" destId="{55B6ECE2-F6A2-40FE-9ABB-1FD541CBCF7A}" srcOrd="0" destOrd="0" presId="urn:microsoft.com/office/officeart/2005/8/layout/hierarchy1"/>
    <dgm:cxn modelId="{683E1619-4E4F-474D-ACB9-17B20CC295DD}" type="presParOf" srcId="{55B6ECE2-F6A2-40FE-9ABB-1FD541CBCF7A}" destId="{4CD97983-467E-4805-A132-22487B7F4B06}" srcOrd="0" destOrd="0" presId="urn:microsoft.com/office/officeart/2005/8/layout/hierarchy1"/>
    <dgm:cxn modelId="{CF353674-9DA2-4FF6-9A4B-55019808C070}" type="presParOf" srcId="{55B6ECE2-F6A2-40FE-9ABB-1FD541CBCF7A}" destId="{7F5403DD-C827-4619-8E3C-721A428D885A}" srcOrd="1" destOrd="0" presId="urn:microsoft.com/office/officeart/2005/8/layout/hierarchy1"/>
    <dgm:cxn modelId="{0FD3FE88-1090-4368-9B76-919CC7E2294F}" type="presParOf" srcId="{B972B009-033B-4342-ADEB-DE66E04F6877}" destId="{1A4CA7AA-1EB7-4CEB-B09A-3F8749883705}" srcOrd="1" destOrd="0" presId="urn:microsoft.com/office/officeart/2005/8/layout/hierarchy1"/>
    <dgm:cxn modelId="{471A398E-0AB3-43A5-A207-BB6E1942C570}" type="presParOf" srcId="{1A4CA7AA-1EB7-4CEB-B09A-3F8749883705}" destId="{526E67C4-49A8-45C5-8E1A-2B76C30F7417}" srcOrd="0" destOrd="0" presId="urn:microsoft.com/office/officeart/2005/8/layout/hierarchy1"/>
    <dgm:cxn modelId="{FF0BEC8D-ACDE-47F8-B92D-9B8DA79D1A9C}" type="presParOf" srcId="{1A4CA7AA-1EB7-4CEB-B09A-3F8749883705}" destId="{37C03CF9-9814-493B-960F-3114A952F3BE}" srcOrd="1" destOrd="0" presId="urn:microsoft.com/office/officeart/2005/8/layout/hierarchy1"/>
    <dgm:cxn modelId="{BAA7AB49-C482-43C6-9714-E1341D9B3255}" type="presParOf" srcId="{37C03CF9-9814-493B-960F-3114A952F3BE}" destId="{91E70707-39A0-49B0-89AB-AA6568B69AA5}" srcOrd="0" destOrd="0" presId="urn:microsoft.com/office/officeart/2005/8/layout/hierarchy1"/>
    <dgm:cxn modelId="{0E582CBA-24C3-4CF2-80AE-113B6436CE5F}" type="presParOf" srcId="{91E70707-39A0-49B0-89AB-AA6568B69AA5}" destId="{AE8B8500-A7CF-4BDB-BCB4-5D4273160628}" srcOrd="0" destOrd="0" presId="urn:microsoft.com/office/officeart/2005/8/layout/hierarchy1"/>
    <dgm:cxn modelId="{8072A143-AEC2-45D8-B806-74B4E894C8FB}" type="presParOf" srcId="{91E70707-39A0-49B0-89AB-AA6568B69AA5}" destId="{262E887C-0BAD-46C2-84B7-D2540D5B571A}" srcOrd="1" destOrd="0" presId="urn:microsoft.com/office/officeart/2005/8/layout/hierarchy1"/>
    <dgm:cxn modelId="{2A2E2A87-820D-494F-8D7D-C27073CF160A}" type="presParOf" srcId="{37C03CF9-9814-493B-960F-3114A952F3BE}" destId="{719850DC-F2F7-4F1F-820C-A04D5557873D}" srcOrd="1" destOrd="0" presId="urn:microsoft.com/office/officeart/2005/8/layout/hierarchy1"/>
    <dgm:cxn modelId="{5F7F12FC-489B-4B6D-9C80-EFAD9A759A9C}" type="presParOf" srcId="{719850DC-F2F7-4F1F-820C-A04D5557873D}" destId="{3A5479DD-114B-4359-8731-19A8CD33AEF2}" srcOrd="0" destOrd="0" presId="urn:microsoft.com/office/officeart/2005/8/layout/hierarchy1"/>
    <dgm:cxn modelId="{278DE6FB-9310-4244-B5C1-BA264CAA1781}" type="presParOf" srcId="{719850DC-F2F7-4F1F-820C-A04D5557873D}" destId="{99DA2B9A-99B2-4006-88B2-821B605AC8AD}" srcOrd="1" destOrd="0" presId="urn:microsoft.com/office/officeart/2005/8/layout/hierarchy1"/>
    <dgm:cxn modelId="{72E65FB0-DD1A-4E5E-9579-0D911EF82AF3}" type="presParOf" srcId="{99DA2B9A-99B2-4006-88B2-821B605AC8AD}" destId="{FAF42294-EADA-4945-96D6-C8494D55CE67}" srcOrd="0" destOrd="0" presId="urn:microsoft.com/office/officeart/2005/8/layout/hierarchy1"/>
    <dgm:cxn modelId="{E1FC831F-93EC-4368-8E09-94F136EB4043}" type="presParOf" srcId="{FAF42294-EADA-4945-96D6-C8494D55CE67}" destId="{19682976-22DA-49F5-B916-F77B16284C06}" srcOrd="0" destOrd="0" presId="urn:microsoft.com/office/officeart/2005/8/layout/hierarchy1"/>
    <dgm:cxn modelId="{DDE13C86-8438-4BC5-8409-4613C4E8C76D}" type="presParOf" srcId="{FAF42294-EADA-4945-96D6-C8494D55CE67}" destId="{DDFC9981-D07C-4B02-AF51-AE90FA141560}" srcOrd="1" destOrd="0" presId="urn:microsoft.com/office/officeart/2005/8/layout/hierarchy1"/>
    <dgm:cxn modelId="{B724D093-E330-44BA-BE8A-7BFC9EC7C73F}" type="presParOf" srcId="{99DA2B9A-99B2-4006-88B2-821B605AC8AD}" destId="{EE6026FC-D940-417D-8380-80BDA9771081}" srcOrd="1" destOrd="0" presId="urn:microsoft.com/office/officeart/2005/8/layout/hierarchy1"/>
    <dgm:cxn modelId="{7CA5025D-64BB-404E-B5A4-BF495421E17E}" type="presParOf" srcId="{1122B91B-C989-4186-AB95-C3AAAE6B75BA}" destId="{E43D4A85-A4DF-413B-93E6-CB766CFFDB69}" srcOrd="2" destOrd="0" presId="urn:microsoft.com/office/officeart/2005/8/layout/hierarchy1"/>
    <dgm:cxn modelId="{EB8E8167-D826-4B45-B210-67F96592599B}" type="presParOf" srcId="{1122B91B-C989-4186-AB95-C3AAAE6B75BA}" destId="{9DA29339-B844-41E7-B27B-D6BB10793981}" srcOrd="3" destOrd="0" presId="urn:microsoft.com/office/officeart/2005/8/layout/hierarchy1"/>
    <dgm:cxn modelId="{F2DEFA47-C6A4-4A37-A49E-59834F599608}" type="presParOf" srcId="{9DA29339-B844-41E7-B27B-D6BB10793981}" destId="{70E66BFA-059B-4914-9C11-E40958A8804E}" srcOrd="0" destOrd="0" presId="urn:microsoft.com/office/officeart/2005/8/layout/hierarchy1"/>
    <dgm:cxn modelId="{75E5A50C-8DCB-4ABB-BBE4-84B47B676DE4}" type="presParOf" srcId="{70E66BFA-059B-4914-9C11-E40958A8804E}" destId="{8F0EF6DE-482B-45DB-8BBF-C7FAC5AF310C}" srcOrd="0" destOrd="0" presId="urn:microsoft.com/office/officeart/2005/8/layout/hierarchy1"/>
    <dgm:cxn modelId="{0D9C7FD7-93D5-4113-A16C-EEDAC0BA3771}" type="presParOf" srcId="{70E66BFA-059B-4914-9C11-E40958A8804E}" destId="{CED6A78C-A6C8-4E1A-8B01-1D20F6F6E963}" srcOrd="1" destOrd="0" presId="urn:microsoft.com/office/officeart/2005/8/layout/hierarchy1"/>
    <dgm:cxn modelId="{F4200C1C-1244-473D-8BB2-5644AE0BFE94}" type="presParOf" srcId="{9DA29339-B844-41E7-B27B-D6BB10793981}" destId="{B30F14F2-0DB4-443A-B86D-3516C51D2C2C}" srcOrd="1" destOrd="0" presId="urn:microsoft.com/office/officeart/2005/8/layout/hierarchy1"/>
    <dgm:cxn modelId="{CC4DB7F7-1A4B-4D36-B7EF-51F3890E587D}" type="presParOf" srcId="{B30F14F2-0DB4-443A-B86D-3516C51D2C2C}" destId="{207DEAE4-5B31-4FD8-87E9-C5D09EE187CF}" srcOrd="0" destOrd="0" presId="urn:microsoft.com/office/officeart/2005/8/layout/hierarchy1"/>
    <dgm:cxn modelId="{532B5B7E-9A28-4B4D-977F-187A69F864D1}" type="presParOf" srcId="{B30F14F2-0DB4-443A-B86D-3516C51D2C2C}" destId="{59A3F519-2FFF-47F8-8190-0D70593D36F5}" srcOrd="1" destOrd="0" presId="urn:microsoft.com/office/officeart/2005/8/layout/hierarchy1"/>
    <dgm:cxn modelId="{B50D0F5C-E6ED-497E-A590-BE85674945A8}" type="presParOf" srcId="{59A3F519-2FFF-47F8-8190-0D70593D36F5}" destId="{F216AAA4-FBBB-4F9C-A185-1E71B67B95E1}" srcOrd="0" destOrd="0" presId="urn:microsoft.com/office/officeart/2005/8/layout/hierarchy1"/>
    <dgm:cxn modelId="{EA835D0F-CF5B-4B71-BBB7-FAB03EF15A51}" type="presParOf" srcId="{F216AAA4-FBBB-4F9C-A185-1E71B67B95E1}" destId="{A4AEACDE-D194-460B-8DFE-87E49DB85BEE}" srcOrd="0" destOrd="0" presId="urn:microsoft.com/office/officeart/2005/8/layout/hierarchy1"/>
    <dgm:cxn modelId="{CC01B9CA-45A3-4DAA-AEB3-95A083353AC7}" type="presParOf" srcId="{F216AAA4-FBBB-4F9C-A185-1E71B67B95E1}" destId="{8681E0D3-EC68-4FAB-8F66-89FA37522F28}" srcOrd="1" destOrd="0" presId="urn:microsoft.com/office/officeart/2005/8/layout/hierarchy1"/>
    <dgm:cxn modelId="{F623E895-D71A-45A2-91E4-F4070ACFEE9A}" type="presParOf" srcId="{59A3F519-2FFF-47F8-8190-0D70593D36F5}" destId="{6F290AA6-BC8D-4CD8-B5D0-F4DD8B878266}" srcOrd="1" destOrd="0" presId="urn:microsoft.com/office/officeart/2005/8/layout/hierarchy1"/>
    <dgm:cxn modelId="{76F24402-B2CE-4ECD-9BDA-BCF605450B2F}" type="presParOf" srcId="{6F290AA6-BC8D-4CD8-B5D0-F4DD8B878266}" destId="{67993856-1D0D-4B6A-91A2-8557FD43EC93}" srcOrd="0" destOrd="0" presId="urn:microsoft.com/office/officeart/2005/8/layout/hierarchy1"/>
    <dgm:cxn modelId="{9C57F8B5-631F-44A8-8AC2-A46C188F6D2B}" type="presParOf" srcId="{6F290AA6-BC8D-4CD8-B5D0-F4DD8B878266}" destId="{73C43181-2820-407D-A4F4-AD40721A5F0A}" srcOrd="1" destOrd="0" presId="urn:microsoft.com/office/officeart/2005/8/layout/hierarchy1"/>
    <dgm:cxn modelId="{C823A4A7-6243-442E-9E03-8987B464407C}" type="presParOf" srcId="{73C43181-2820-407D-A4F4-AD40721A5F0A}" destId="{39426005-03A3-425D-995C-AD05AA502F86}" srcOrd="0" destOrd="0" presId="urn:microsoft.com/office/officeart/2005/8/layout/hierarchy1"/>
    <dgm:cxn modelId="{E858D4DB-3343-4B3E-8EFA-32E705F5A76B}" type="presParOf" srcId="{39426005-03A3-425D-995C-AD05AA502F86}" destId="{132592A3-679B-499D-8F14-8AD0D028557A}" srcOrd="0" destOrd="0" presId="urn:microsoft.com/office/officeart/2005/8/layout/hierarchy1"/>
    <dgm:cxn modelId="{44FE6C4F-7D2C-411E-8158-328CA8A529BC}" type="presParOf" srcId="{39426005-03A3-425D-995C-AD05AA502F86}" destId="{F1FADF94-BA45-4720-A483-4C5FCFFF7AF3}" srcOrd="1" destOrd="0" presId="urn:microsoft.com/office/officeart/2005/8/layout/hierarchy1"/>
    <dgm:cxn modelId="{B211E4EB-34E4-43A3-98DE-E1B12CCBF784}" type="presParOf" srcId="{73C43181-2820-407D-A4F4-AD40721A5F0A}" destId="{7FD756A3-B68B-4A17-8E44-9CB5FC482DBB}" srcOrd="1" destOrd="0" presId="urn:microsoft.com/office/officeart/2005/8/layout/hierarchy1"/>
    <dgm:cxn modelId="{C0AB5AA1-FF25-49B5-B1DB-107886696DCB}" type="presParOf" srcId="{7FD756A3-B68B-4A17-8E44-9CB5FC482DBB}" destId="{67043D74-E219-4CF3-842D-11DD9B4438C8}" srcOrd="0" destOrd="0" presId="urn:microsoft.com/office/officeart/2005/8/layout/hierarchy1"/>
    <dgm:cxn modelId="{C00FE4DD-9EF3-48F4-8BB1-A57B0C6E2F26}" type="presParOf" srcId="{7FD756A3-B68B-4A17-8E44-9CB5FC482DBB}" destId="{146E64D3-85B8-4138-83F1-E0DC8DB5F945}" srcOrd="1" destOrd="0" presId="urn:microsoft.com/office/officeart/2005/8/layout/hierarchy1"/>
    <dgm:cxn modelId="{72967F49-3A2C-42E1-AC99-DB37BA67D032}" type="presParOf" srcId="{146E64D3-85B8-4138-83F1-E0DC8DB5F945}" destId="{7ECBF789-9931-4AF3-A18B-E259607FE0A2}" srcOrd="0" destOrd="0" presId="urn:microsoft.com/office/officeart/2005/8/layout/hierarchy1"/>
    <dgm:cxn modelId="{A35FA633-850F-45D8-8377-75A00AC2A003}" type="presParOf" srcId="{7ECBF789-9931-4AF3-A18B-E259607FE0A2}" destId="{EFBF7E0A-0431-4295-B05E-D888587081DE}" srcOrd="0" destOrd="0" presId="urn:microsoft.com/office/officeart/2005/8/layout/hierarchy1"/>
    <dgm:cxn modelId="{FF72F209-F43C-43F3-8015-AA68B5A65056}" type="presParOf" srcId="{7ECBF789-9931-4AF3-A18B-E259607FE0A2}" destId="{C4973584-A227-4682-BCD5-58DD84A86C13}" srcOrd="1" destOrd="0" presId="urn:microsoft.com/office/officeart/2005/8/layout/hierarchy1"/>
    <dgm:cxn modelId="{B143B16B-26BB-4DD5-8660-EF63D96C44E0}" type="presParOf" srcId="{146E64D3-85B8-4138-83F1-E0DC8DB5F945}" destId="{93633CDB-81A1-4EB0-85F8-B8B8319DA64E}" srcOrd="1" destOrd="0" presId="urn:microsoft.com/office/officeart/2005/8/layout/hierarchy1"/>
    <dgm:cxn modelId="{23B2C010-EC34-466B-A64D-9001523EF11C}" type="presParOf" srcId="{93633CDB-81A1-4EB0-85F8-B8B8319DA64E}" destId="{DF8F6C34-811A-4F62-80A8-F8701569A753}" srcOrd="0" destOrd="0" presId="urn:microsoft.com/office/officeart/2005/8/layout/hierarchy1"/>
    <dgm:cxn modelId="{276EDEE9-2178-4054-BEFA-9A02F22EA9B9}" type="presParOf" srcId="{93633CDB-81A1-4EB0-85F8-B8B8319DA64E}" destId="{26B4B683-9671-4C75-A691-63F2E87A0359}" srcOrd="1" destOrd="0" presId="urn:microsoft.com/office/officeart/2005/8/layout/hierarchy1"/>
    <dgm:cxn modelId="{3B4E8B69-25BB-4DD7-B77C-C3596CB5A2F4}" type="presParOf" srcId="{26B4B683-9671-4C75-A691-63F2E87A0359}" destId="{5A58B8B8-55FC-4725-8849-1567D812CA63}" srcOrd="0" destOrd="0" presId="urn:microsoft.com/office/officeart/2005/8/layout/hierarchy1"/>
    <dgm:cxn modelId="{07C98E7A-192F-43FB-927E-F814133905BE}" type="presParOf" srcId="{5A58B8B8-55FC-4725-8849-1567D812CA63}" destId="{001D0810-4CE8-43E6-A037-28E2778D6CE4}" srcOrd="0" destOrd="0" presId="urn:microsoft.com/office/officeart/2005/8/layout/hierarchy1"/>
    <dgm:cxn modelId="{75406C25-354A-4BCF-9DB2-D944E2CCF3A1}" type="presParOf" srcId="{5A58B8B8-55FC-4725-8849-1567D812CA63}" destId="{E0AF8291-471F-41DB-B2BA-DAC4FE8BC512}" srcOrd="1" destOrd="0" presId="urn:microsoft.com/office/officeart/2005/8/layout/hierarchy1"/>
    <dgm:cxn modelId="{8577CEED-9076-45C8-A982-6084AA18E7F7}" type="presParOf" srcId="{26B4B683-9671-4C75-A691-63F2E87A0359}" destId="{E1947952-EF09-42C9-B7F2-465A6307A6DB}" srcOrd="1" destOrd="0" presId="urn:microsoft.com/office/officeart/2005/8/layout/hierarchy1"/>
    <dgm:cxn modelId="{F581A088-1D37-45C7-889D-FEE5F0A945C6}" type="presParOf" srcId="{E1947952-EF09-42C9-B7F2-465A6307A6DB}" destId="{3E41CBC4-8E5C-469A-9D42-05F78D2F0FEA}" srcOrd="0" destOrd="0" presId="urn:microsoft.com/office/officeart/2005/8/layout/hierarchy1"/>
    <dgm:cxn modelId="{0BACDED1-0085-49BA-A63D-51045F7C106C}" type="presParOf" srcId="{E1947952-EF09-42C9-B7F2-465A6307A6DB}" destId="{75BBCE2A-AB90-41E5-9C44-F761EF5CA14C}" srcOrd="1" destOrd="0" presId="urn:microsoft.com/office/officeart/2005/8/layout/hierarchy1"/>
    <dgm:cxn modelId="{0A840885-FCAF-4950-9269-65C6645D88D7}" type="presParOf" srcId="{75BBCE2A-AB90-41E5-9C44-F761EF5CA14C}" destId="{9689726C-0089-4405-B1D1-CCB6F2CCC45F}" srcOrd="0" destOrd="0" presId="urn:microsoft.com/office/officeart/2005/8/layout/hierarchy1"/>
    <dgm:cxn modelId="{6B86800F-A2B3-4C0C-9529-0B15960360EC}" type="presParOf" srcId="{9689726C-0089-4405-B1D1-CCB6F2CCC45F}" destId="{A4A2F01F-D568-4408-8EBB-F29CA9829774}" srcOrd="0" destOrd="0" presId="urn:microsoft.com/office/officeart/2005/8/layout/hierarchy1"/>
    <dgm:cxn modelId="{02E61E9E-CF80-49BC-9E3D-12800D33F77D}" type="presParOf" srcId="{9689726C-0089-4405-B1D1-CCB6F2CCC45F}" destId="{A02BCE45-B96A-40C7-842A-EFA431135DE5}" srcOrd="1" destOrd="0" presId="urn:microsoft.com/office/officeart/2005/8/layout/hierarchy1"/>
    <dgm:cxn modelId="{7BEB96D2-38AB-486A-9F01-E44ABEA58AFC}" type="presParOf" srcId="{75BBCE2A-AB90-41E5-9C44-F761EF5CA14C}" destId="{C57CF0A6-005B-4CA8-A48F-91B8CBFF46CA}" srcOrd="1" destOrd="0" presId="urn:microsoft.com/office/officeart/2005/8/layout/hierarchy1"/>
    <dgm:cxn modelId="{4AFF7165-E789-4EA7-A1D4-A30F407EA556}" type="presParOf" srcId="{C57CF0A6-005B-4CA8-A48F-91B8CBFF46CA}" destId="{77648BF7-2410-444C-8DB7-6DA9A2D69A3D}" srcOrd="0" destOrd="0" presId="urn:microsoft.com/office/officeart/2005/8/layout/hierarchy1"/>
    <dgm:cxn modelId="{84AE7A25-0613-4088-8F46-89F7DF0C357F}" type="presParOf" srcId="{C57CF0A6-005B-4CA8-A48F-91B8CBFF46CA}" destId="{77499B47-6BA1-44A3-889B-E6B0370E0697}" srcOrd="1" destOrd="0" presId="urn:microsoft.com/office/officeart/2005/8/layout/hierarchy1"/>
    <dgm:cxn modelId="{670D0F19-DC09-46F7-98D2-666E9EB9482F}" type="presParOf" srcId="{77499B47-6BA1-44A3-889B-E6B0370E0697}" destId="{46D35CF4-ABF1-4E4A-BD6D-D93252FE8DCC}" srcOrd="0" destOrd="0" presId="urn:microsoft.com/office/officeart/2005/8/layout/hierarchy1"/>
    <dgm:cxn modelId="{901DFED5-7559-469D-9F89-EE9CEF6DBA96}" type="presParOf" srcId="{46D35CF4-ABF1-4E4A-BD6D-D93252FE8DCC}" destId="{147F56E8-68B0-4F03-9464-9F75FB29B742}" srcOrd="0" destOrd="0" presId="urn:microsoft.com/office/officeart/2005/8/layout/hierarchy1"/>
    <dgm:cxn modelId="{4B9A23CA-5A4E-4B05-BE38-5EA0F2790926}" type="presParOf" srcId="{46D35CF4-ABF1-4E4A-BD6D-D93252FE8DCC}" destId="{B0F3035C-79E0-4D11-AE01-580234C04ADB}" srcOrd="1" destOrd="0" presId="urn:microsoft.com/office/officeart/2005/8/layout/hierarchy1"/>
    <dgm:cxn modelId="{5DF73D02-DA06-49CB-A6B8-E98F2EAB92A1}" type="presParOf" srcId="{77499B47-6BA1-44A3-889B-E6B0370E0697}" destId="{B8FF480E-75D8-464C-BDE2-F87F2440B48C}" srcOrd="1" destOrd="0" presId="urn:microsoft.com/office/officeart/2005/8/layout/hierarchy1"/>
    <dgm:cxn modelId="{7B30FCA6-1A5E-4608-AB28-AB03BF110370}" type="presParOf" srcId="{1122B91B-C989-4186-AB95-C3AAAE6B75BA}" destId="{F7F6800F-9425-4D40-A63A-AE42D93BC5AB}" srcOrd="4" destOrd="0" presId="urn:microsoft.com/office/officeart/2005/8/layout/hierarchy1"/>
    <dgm:cxn modelId="{C06D4EB6-0CED-4A4B-85C9-0D2ADE69288D}" type="presParOf" srcId="{1122B91B-C989-4186-AB95-C3AAAE6B75BA}" destId="{F51248CD-87E8-437B-B821-6A35203D08BB}" srcOrd="5" destOrd="0" presId="urn:microsoft.com/office/officeart/2005/8/layout/hierarchy1"/>
    <dgm:cxn modelId="{BFB95F17-1A9A-4F35-8E7F-393C57A0022A}" type="presParOf" srcId="{F51248CD-87E8-437B-B821-6A35203D08BB}" destId="{3C264158-8665-4889-A9DE-FE5696B00081}" srcOrd="0" destOrd="0" presId="urn:microsoft.com/office/officeart/2005/8/layout/hierarchy1"/>
    <dgm:cxn modelId="{69B9075D-AB8F-40C3-8584-8E90426A1811}" type="presParOf" srcId="{3C264158-8665-4889-A9DE-FE5696B00081}" destId="{4E9DBC34-3DE2-490B-BD29-2ED3001B4256}" srcOrd="0" destOrd="0" presId="urn:microsoft.com/office/officeart/2005/8/layout/hierarchy1"/>
    <dgm:cxn modelId="{67B69EA7-BB86-4D87-A39A-5BF17BC1718E}" type="presParOf" srcId="{3C264158-8665-4889-A9DE-FE5696B00081}" destId="{845E990F-F6A7-410E-B2D8-4B898F030CB9}" srcOrd="1" destOrd="0" presId="urn:microsoft.com/office/officeart/2005/8/layout/hierarchy1"/>
    <dgm:cxn modelId="{E660B2E8-07FF-47A2-8B5C-0B08BC96FBAB}" type="presParOf" srcId="{F51248CD-87E8-437B-B821-6A35203D08BB}" destId="{F8805E94-1FC8-4A6D-B2DE-566F82AF1D76}" srcOrd="1" destOrd="0" presId="urn:microsoft.com/office/officeart/2005/8/layout/hierarchy1"/>
    <dgm:cxn modelId="{2DFAD3DF-3426-486C-9149-C580D30B5DB6}" type="presParOf" srcId="{F8805E94-1FC8-4A6D-B2DE-566F82AF1D76}" destId="{1C40E376-1705-469B-ADBA-2ACD96D7C118}" srcOrd="0" destOrd="0" presId="urn:microsoft.com/office/officeart/2005/8/layout/hierarchy1"/>
    <dgm:cxn modelId="{5014D24B-B738-440A-A862-01C6A4922180}" type="presParOf" srcId="{F8805E94-1FC8-4A6D-B2DE-566F82AF1D76}" destId="{6CD7DCA8-B542-4DE2-837C-3B0876B82030}" srcOrd="1" destOrd="0" presId="urn:microsoft.com/office/officeart/2005/8/layout/hierarchy1"/>
    <dgm:cxn modelId="{89A6EF9E-2A28-4E6A-9D06-21E93DBFEA27}" type="presParOf" srcId="{6CD7DCA8-B542-4DE2-837C-3B0876B82030}" destId="{50E1943E-EBEF-416F-8195-8DA7693260F7}" srcOrd="0" destOrd="0" presId="urn:microsoft.com/office/officeart/2005/8/layout/hierarchy1"/>
    <dgm:cxn modelId="{9952C12E-3A42-435C-A6B8-B410DC275D42}" type="presParOf" srcId="{50E1943E-EBEF-416F-8195-8DA7693260F7}" destId="{3B67C377-2863-4747-ACF0-2976DD02860F}" srcOrd="0" destOrd="0" presId="urn:microsoft.com/office/officeart/2005/8/layout/hierarchy1"/>
    <dgm:cxn modelId="{053A51AE-0F91-4AEF-B84F-5C6B2065A8E7}" type="presParOf" srcId="{50E1943E-EBEF-416F-8195-8DA7693260F7}" destId="{19AA04CE-F5DB-4FC3-A116-E7ED3E8BDB68}" srcOrd="1" destOrd="0" presId="urn:microsoft.com/office/officeart/2005/8/layout/hierarchy1"/>
    <dgm:cxn modelId="{D06DB927-8FF9-428C-9E3C-A2EAF5F632FE}" type="presParOf" srcId="{6CD7DCA8-B542-4DE2-837C-3B0876B82030}" destId="{340BFDC8-E80C-4703-9921-322E6F004181}" srcOrd="1" destOrd="0" presId="urn:microsoft.com/office/officeart/2005/8/layout/hierarchy1"/>
    <dgm:cxn modelId="{614A9543-48B6-4FE8-B566-24C65146336C}" type="presParOf" srcId="{340BFDC8-E80C-4703-9921-322E6F004181}" destId="{53BA47F0-8CB2-4D4F-87B6-293E2CD4CC09}" srcOrd="0" destOrd="0" presId="urn:microsoft.com/office/officeart/2005/8/layout/hierarchy1"/>
    <dgm:cxn modelId="{C9BAFA89-EBB4-4622-AA63-059A04A912E3}" type="presParOf" srcId="{340BFDC8-E80C-4703-9921-322E6F004181}" destId="{B7E02339-1E3D-4BCC-894E-723708AC4248}" srcOrd="1" destOrd="0" presId="urn:microsoft.com/office/officeart/2005/8/layout/hierarchy1"/>
    <dgm:cxn modelId="{478F3129-D665-46ED-B1B9-A117824101BF}" type="presParOf" srcId="{B7E02339-1E3D-4BCC-894E-723708AC4248}" destId="{496551DB-2E89-4570-AC07-2CE11273BDCE}" srcOrd="0" destOrd="0" presId="urn:microsoft.com/office/officeart/2005/8/layout/hierarchy1"/>
    <dgm:cxn modelId="{2C05FFB4-2710-40EA-BBD3-F6DC79A6B788}" type="presParOf" srcId="{496551DB-2E89-4570-AC07-2CE11273BDCE}" destId="{5EF6982B-9606-40E5-88D9-B101E667BC7C}" srcOrd="0" destOrd="0" presId="urn:microsoft.com/office/officeart/2005/8/layout/hierarchy1"/>
    <dgm:cxn modelId="{A5EBD601-FBA4-41F9-9596-E422393060B9}" type="presParOf" srcId="{496551DB-2E89-4570-AC07-2CE11273BDCE}" destId="{84618EC8-1DA7-44C7-92E4-242E60AF0E59}" srcOrd="1" destOrd="0" presId="urn:microsoft.com/office/officeart/2005/8/layout/hierarchy1"/>
    <dgm:cxn modelId="{B75B7BBB-69B3-40CD-992F-3778415BB91C}" type="presParOf" srcId="{B7E02339-1E3D-4BCC-894E-723708AC4248}" destId="{5CD8CDFA-D106-41EC-AC4A-BE7386848BD1}" srcOrd="1" destOrd="0" presId="urn:microsoft.com/office/officeart/2005/8/layout/hierarchy1"/>
    <dgm:cxn modelId="{DA940603-C3AC-4344-AC02-F36EE53F5621}" type="presParOf" srcId="{5CD8CDFA-D106-41EC-AC4A-BE7386848BD1}" destId="{BFC277E5-AB79-4C92-BC41-CB08952B6411}" srcOrd="0" destOrd="0" presId="urn:microsoft.com/office/officeart/2005/8/layout/hierarchy1"/>
    <dgm:cxn modelId="{A97BDDFA-BF62-45E6-993F-C510DB01D80E}" type="presParOf" srcId="{5CD8CDFA-D106-41EC-AC4A-BE7386848BD1}" destId="{3359EB9F-F7AB-4CC2-B2DC-2730F6AAF6C8}" srcOrd="1" destOrd="0" presId="urn:microsoft.com/office/officeart/2005/8/layout/hierarchy1"/>
    <dgm:cxn modelId="{1A38AAA7-E91D-4277-A64D-136812AD2AF1}" type="presParOf" srcId="{3359EB9F-F7AB-4CC2-B2DC-2730F6AAF6C8}" destId="{1FEF8336-7F16-4FC4-8983-E62470B61CAA}" srcOrd="0" destOrd="0" presId="urn:microsoft.com/office/officeart/2005/8/layout/hierarchy1"/>
    <dgm:cxn modelId="{80FEC702-B3DF-41E2-940F-C2757C6C0493}" type="presParOf" srcId="{1FEF8336-7F16-4FC4-8983-E62470B61CAA}" destId="{B01BA7F9-61F1-4EA1-9DE2-AF285A0ECA54}" srcOrd="0" destOrd="0" presId="urn:microsoft.com/office/officeart/2005/8/layout/hierarchy1"/>
    <dgm:cxn modelId="{A2C242FA-099C-4063-81AF-349619DDCE76}" type="presParOf" srcId="{1FEF8336-7F16-4FC4-8983-E62470B61CAA}" destId="{C9ACE730-CDED-40B8-95CA-F7CDF3B4A7ED}" srcOrd="1" destOrd="0" presId="urn:microsoft.com/office/officeart/2005/8/layout/hierarchy1"/>
    <dgm:cxn modelId="{5DCFBE50-0796-4342-993B-F88CE709FA47}" type="presParOf" srcId="{3359EB9F-F7AB-4CC2-B2DC-2730F6AAF6C8}" destId="{22A465D7-10BD-41CE-B7EB-8849D52B3B7C}" srcOrd="1" destOrd="0" presId="urn:microsoft.com/office/officeart/2005/8/layout/hierarchy1"/>
    <dgm:cxn modelId="{DF9872B2-4F2D-48F9-88FF-2B03227E35AF}" type="presParOf" srcId="{340BFDC8-E80C-4703-9921-322E6F004181}" destId="{316DA366-1002-4996-9333-7221DB53E178}" srcOrd="2" destOrd="0" presId="urn:microsoft.com/office/officeart/2005/8/layout/hierarchy1"/>
    <dgm:cxn modelId="{2D2844AD-2D10-49B7-9340-BCDAAF6F4ED0}" type="presParOf" srcId="{340BFDC8-E80C-4703-9921-322E6F004181}" destId="{17A15BE3-FA5A-4787-8F24-BD7C4B5FCA86}" srcOrd="3" destOrd="0" presId="urn:microsoft.com/office/officeart/2005/8/layout/hierarchy1"/>
    <dgm:cxn modelId="{82D202A9-FA60-4C01-8F6A-8D7995FF954D}" type="presParOf" srcId="{17A15BE3-FA5A-4787-8F24-BD7C4B5FCA86}" destId="{4E22CE59-A3D9-48D7-B02E-48266072EC69}" srcOrd="0" destOrd="0" presId="urn:microsoft.com/office/officeart/2005/8/layout/hierarchy1"/>
    <dgm:cxn modelId="{58D3D199-1494-4F60-B701-6A16F9B38E8E}" type="presParOf" srcId="{4E22CE59-A3D9-48D7-B02E-48266072EC69}" destId="{A0BAD43B-D63A-41F7-A9EB-FF7ADCBEB1BC}" srcOrd="0" destOrd="0" presId="urn:microsoft.com/office/officeart/2005/8/layout/hierarchy1"/>
    <dgm:cxn modelId="{8FAD7D8A-3E77-49C7-B432-C91A806AA98C}" type="presParOf" srcId="{4E22CE59-A3D9-48D7-B02E-48266072EC69}" destId="{E864ED0F-DAB1-4DD2-8A00-7213206BD9C6}" srcOrd="1" destOrd="0" presId="urn:microsoft.com/office/officeart/2005/8/layout/hierarchy1"/>
    <dgm:cxn modelId="{4EB178E0-6B3B-4FF4-8469-0B71B729450F}" type="presParOf" srcId="{17A15BE3-FA5A-4787-8F24-BD7C4B5FCA86}" destId="{6CCFA7A9-4BFB-46D3-B86D-8AD466AA1899}" srcOrd="1" destOrd="0" presId="urn:microsoft.com/office/officeart/2005/8/layout/hierarchy1"/>
    <dgm:cxn modelId="{6CE8AE9B-3EE6-4CCB-9BB5-648D67222E97}" type="presParOf" srcId="{6CCFA7A9-4BFB-46D3-B86D-8AD466AA1899}" destId="{87A01229-CC5E-4F16-8741-F8496B9AF9CC}" srcOrd="0" destOrd="0" presId="urn:microsoft.com/office/officeart/2005/8/layout/hierarchy1"/>
    <dgm:cxn modelId="{CA83F3D2-3FF6-4F79-9497-CA9722506597}" type="presParOf" srcId="{6CCFA7A9-4BFB-46D3-B86D-8AD466AA1899}" destId="{529E9DAD-A898-4BC2-86BC-7951D694EDA2}" srcOrd="1" destOrd="0" presId="urn:microsoft.com/office/officeart/2005/8/layout/hierarchy1"/>
    <dgm:cxn modelId="{A11F1688-5954-4936-89BF-B9E019B785F2}" type="presParOf" srcId="{529E9DAD-A898-4BC2-86BC-7951D694EDA2}" destId="{00DD5617-88E7-4E3E-A610-F6DEF9923768}" srcOrd="0" destOrd="0" presId="urn:microsoft.com/office/officeart/2005/8/layout/hierarchy1"/>
    <dgm:cxn modelId="{3F4307DB-B9A6-413A-8276-DD9F2FD52E5B}" type="presParOf" srcId="{00DD5617-88E7-4E3E-A610-F6DEF9923768}" destId="{E8C63460-356B-4DDA-9BE9-D1248B45E09E}" srcOrd="0" destOrd="0" presId="urn:microsoft.com/office/officeart/2005/8/layout/hierarchy1"/>
    <dgm:cxn modelId="{F5E48419-3F69-4D4E-A052-76803565F27D}" type="presParOf" srcId="{00DD5617-88E7-4E3E-A610-F6DEF9923768}" destId="{398A0EB6-3C18-42EE-829B-798B106C6A5F}" srcOrd="1" destOrd="0" presId="urn:microsoft.com/office/officeart/2005/8/layout/hierarchy1"/>
    <dgm:cxn modelId="{015A2905-7220-4237-B5AD-295C5B54BB53}" type="presParOf" srcId="{529E9DAD-A898-4BC2-86BC-7951D694EDA2}" destId="{35B30734-D596-4F96-BAF6-6267BE818EEB}" srcOrd="1" destOrd="0" presId="urn:microsoft.com/office/officeart/2005/8/layout/hierarchy1"/>
    <dgm:cxn modelId="{858A7775-06F6-455C-B43A-070F9FCA189B}" type="presParOf" srcId="{35B30734-D596-4F96-BAF6-6267BE818EEB}" destId="{7898EF96-5F85-4059-A2BC-6DB1AA57B707}" srcOrd="0" destOrd="0" presId="urn:microsoft.com/office/officeart/2005/8/layout/hierarchy1"/>
    <dgm:cxn modelId="{7AEE1150-DC04-48DB-8CC3-B32536F3DA44}" type="presParOf" srcId="{35B30734-D596-4F96-BAF6-6267BE818EEB}" destId="{BE62ADA1-21AA-4205-B827-D20484F77961}" srcOrd="1" destOrd="0" presId="urn:microsoft.com/office/officeart/2005/8/layout/hierarchy1"/>
    <dgm:cxn modelId="{A542EA80-565F-45E6-9DB5-6457C0232B57}" type="presParOf" srcId="{BE62ADA1-21AA-4205-B827-D20484F77961}" destId="{AE8C6468-E679-4D6D-B88F-934E31DEA098}" srcOrd="0" destOrd="0" presId="urn:microsoft.com/office/officeart/2005/8/layout/hierarchy1"/>
    <dgm:cxn modelId="{FD8ED96E-670B-4A61-A4E3-BA8BC1142B56}" type="presParOf" srcId="{AE8C6468-E679-4D6D-B88F-934E31DEA098}" destId="{24A9B6B2-AE2A-432A-B165-129C63EF7CEF}" srcOrd="0" destOrd="0" presId="urn:microsoft.com/office/officeart/2005/8/layout/hierarchy1"/>
    <dgm:cxn modelId="{83F4A231-EFFA-4081-83AA-6C6EF6148C65}" type="presParOf" srcId="{AE8C6468-E679-4D6D-B88F-934E31DEA098}" destId="{CE06619D-E4D1-4F9B-913D-51EE15966F28}" srcOrd="1" destOrd="0" presId="urn:microsoft.com/office/officeart/2005/8/layout/hierarchy1"/>
    <dgm:cxn modelId="{B754A766-8C65-460A-8710-2189ACC69FA7}" type="presParOf" srcId="{BE62ADA1-21AA-4205-B827-D20484F77961}" destId="{B95066B4-CD64-40AC-9501-AA6D105B9044}" srcOrd="1" destOrd="0" presId="urn:microsoft.com/office/officeart/2005/8/layout/hierarchy1"/>
    <dgm:cxn modelId="{2CBDD6AF-9ED4-47AE-9AA2-A512B6685897}" type="presParOf" srcId="{B95066B4-CD64-40AC-9501-AA6D105B9044}" destId="{5C416675-F5E2-44DA-903B-5795A0EDA61C}" srcOrd="0" destOrd="0" presId="urn:microsoft.com/office/officeart/2005/8/layout/hierarchy1"/>
    <dgm:cxn modelId="{96AEF806-13AA-44F7-932F-35E417F1D2BB}" type="presParOf" srcId="{B95066B4-CD64-40AC-9501-AA6D105B9044}" destId="{B568E822-3CB5-4A61-A5CB-ECA939408553}" srcOrd="1" destOrd="0" presId="urn:microsoft.com/office/officeart/2005/8/layout/hierarchy1"/>
    <dgm:cxn modelId="{BFCEC731-1C80-40F4-94A4-EA71C329A58A}" type="presParOf" srcId="{B568E822-3CB5-4A61-A5CB-ECA939408553}" destId="{46328F65-5158-4DD1-86FA-41C259C49646}" srcOrd="0" destOrd="0" presId="urn:microsoft.com/office/officeart/2005/8/layout/hierarchy1"/>
    <dgm:cxn modelId="{B5A3C0A4-B34E-45A9-891A-EE903FE2C226}" type="presParOf" srcId="{46328F65-5158-4DD1-86FA-41C259C49646}" destId="{73B36154-620D-47B6-99A4-1A9A8A3A707F}" srcOrd="0" destOrd="0" presId="urn:microsoft.com/office/officeart/2005/8/layout/hierarchy1"/>
    <dgm:cxn modelId="{E71DD366-2ADF-464B-9F08-FCB3354CB552}" type="presParOf" srcId="{46328F65-5158-4DD1-86FA-41C259C49646}" destId="{BD95A7B1-3DF8-4852-B264-45ECE461B6F8}" srcOrd="1" destOrd="0" presId="urn:microsoft.com/office/officeart/2005/8/layout/hierarchy1"/>
    <dgm:cxn modelId="{857A4906-36BD-4BA3-8169-603D7F30D5E7}" type="presParOf" srcId="{B568E822-3CB5-4A61-A5CB-ECA939408553}" destId="{B5956317-1436-40B5-8FCE-C32872389C55}" srcOrd="1" destOrd="0" presId="urn:microsoft.com/office/officeart/2005/8/layout/hierarchy1"/>
    <dgm:cxn modelId="{7FE14685-1142-4291-BEA9-846DE5B63F5B}" type="presParOf" srcId="{B5956317-1436-40B5-8FCE-C32872389C55}" destId="{CDB8E86B-C224-4672-8278-41BA25A59153}" srcOrd="0" destOrd="0" presId="urn:microsoft.com/office/officeart/2005/8/layout/hierarchy1"/>
    <dgm:cxn modelId="{8C4A56A7-7693-480C-92E9-A612B496204E}" type="presParOf" srcId="{B5956317-1436-40B5-8FCE-C32872389C55}" destId="{48F1AA01-2BD0-4CB6-A66F-AFFD5E9722FE}" srcOrd="1" destOrd="0" presId="urn:microsoft.com/office/officeart/2005/8/layout/hierarchy1"/>
    <dgm:cxn modelId="{CCEA12CD-0B9A-45EE-B79E-0BEBD7D2D9B3}" type="presParOf" srcId="{48F1AA01-2BD0-4CB6-A66F-AFFD5E9722FE}" destId="{49B5A68E-5160-4114-8350-BBD54E02036B}" srcOrd="0" destOrd="0" presId="urn:microsoft.com/office/officeart/2005/8/layout/hierarchy1"/>
    <dgm:cxn modelId="{7324E110-4E9C-4647-84B3-4F24C143763C}" type="presParOf" srcId="{49B5A68E-5160-4114-8350-BBD54E02036B}" destId="{2DF036E9-ABF3-4920-AA5D-237D853153A4}" srcOrd="0" destOrd="0" presId="urn:microsoft.com/office/officeart/2005/8/layout/hierarchy1"/>
    <dgm:cxn modelId="{A44D85FF-617A-4792-872F-AE1DE4F4F419}" type="presParOf" srcId="{49B5A68E-5160-4114-8350-BBD54E02036B}" destId="{A79F7BC1-DFBE-4BFB-BE14-7A7B137E1AD3}" srcOrd="1" destOrd="0" presId="urn:microsoft.com/office/officeart/2005/8/layout/hierarchy1"/>
    <dgm:cxn modelId="{0005C7AA-B676-4BF7-A330-10B8BEFD361B}" type="presParOf" srcId="{48F1AA01-2BD0-4CB6-A66F-AFFD5E9722FE}" destId="{65D71502-B71A-4348-BDA5-0712EE1EF0B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062837-65B3-4DE3-BF05-558C0906C81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5A51E0EE-F591-4E09-AA79-4C247C9F89F3}">
      <dgm:prSet phldrT="[Metin]" custT="1"/>
      <dgm:spPr/>
      <dgm:t>
        <a:bodyPr/>
        <a:lstStyle/>
        <a:p>
          <a:r>
            <a:rPr lang="tr-TR" sz="1200" b="1" dirty="0" smtClean="0">
              <a:solidFill>
                <a:srgbClr val="7030A0"/>
              </a:solidFill>
              <a:effectLst>
                <a:outerShdw blurRad="38100" dist="38100" dir="2700000" algn="tl">
                  <a:srgbClr val="000000">
                    <a:alpha val="43137"/>
                  </a:srgbClr>
                </a:outerShdw>
              </a:effectLst>
            </a:rPr>
            <a:t>TASAVVUFUN MEZHEPLERİ</a:t>
          </a:r>
        </a:p>
        <a:p>
          <a:r>
            <a:rPr lang="tr-TR" sz="1800" b="1" dirty="0" smtClean="0">
              <a:solidFill>
                <a:srgbClr val="7030A0"/>
              </a:solidFill>
              <a:effectLst>
                <a:outerShdw blurRad="38100" dist="38100" dir="2700000" algn="tl">
                  <a:srgbClr val="000000">
                    <a:alpha val="43137"/>
                  </a:srgbClr>
                </a:outerShdw>
              </a:effectLst>
            </a:rPr>
            <a:t>TARİKATLAR</a:t>
          </a:r>
          <a:endParaRPr lang="tr-TR" sz="1800" b="1" dirty="0">
            <a:solidFill>
              <a:srgbClr val="7030A0"/>
            </a:solidFill>
            <a:effectLst>
              <a:outerShdw blurRad="38100" dist="38100" dir="2700000" algn="tl">
                <a:srgbClr val="000000">
                  <a:alpha val="43137"/>
                </a:srgbClr>
              </a:outerShdw>
            </a:effectLst>
          </a:endParaRPr>
        </a:p>
      </dgm:t>
    </dgm:pt>
    <dgm:pt modelId="{09F35D33-E50E-4655-AB69-3FABC5F6156A}" type="parTrans" cxnId="{9BB23CD8-F196-4A31-85AC-2C4767610476}">
      <dgm:prSet/>
      <dgm:spPr/>
      <dgm:t>
        <a:bodyPr/>
        <a:lstStyle/>
        <a:p>
          <a:endParaRPr lang="tr-TR"/>
        </a:p>
      </dgm:t>
    </dgm:pt>
    <dgm:pt modelId="{0393FA41-239B-41DD-A2D0-F3F61BA952B1}" type="sibTrans" cxnId="{9BB23CD8-F196-4A31-85AC-2C4767610476}">
      <dgm:prSet/>
      <dgm:spPr/>
      <dgm:t>
        <a:bodyPr/>
        <a:lstStyle/>
        <a:p>
          <a:endParaRPr lang="tr-TR"/>
        </a:p>
      </dgm:t>
    </dgm:pt>
    <dgm:pt modelId="{6DC97807-5C58-4422-A11B-66B3784CB9BD}">
      <dgm:prSet phldrT="[Metin]" custT="1">
        <dgm:style>
          <a:lnRef idx="1">
            <a:schemeClr val="accent1"/>
          </a:lnRef>
          <a:fillRef idx="2">
            <a:schemeClr val="accent1"/>
          </a:fillRef>
          <a:effectRef idx="1">
            <a:schemeClr val="accent1"/>
          </a:effectRef>
          <a:fontRef idx="minor">
            <a:schemeClr val="dk1"/>
          </a:fontRef>
        </dgm:style>
      </dgm:prSet>
      <dgm:spPr/>
      <dgm:t>
        <a:bodyPr/>
        <a:lstStyle/>
        <a:p>
          <a:r>
            <a:rPr lang="tr-TR" sz="1200" b="1" dirty="0" smtClean="0">
              <a:effectLst>
                <a:outerShdw blurRad="38100" dist="38100" dir="2700000" algn="tl">
                  <a:srgbClr val="000000">
                    <a:alpha val="43137"/>
                  </a:srgbClr>
                </a:outerShdw>
              </a:effectLst>
            </a:rPr>
            <a:t>NEFSANİ TARİKATLAR</a:t>
          </a:r>
        </a:p>
        <a:p>
          <a:r>
            <a:rPr lang="tr-TR" sz="1200" b="1" dirty="0" smtClean="0">
              <a:solidFill>
                <a:srgbClr val="FF0000"/>
              </a:solidFill>
              <a:effectLst>
                <a:outerShdw blurRad="38100" dist="38100" dir="2700000" algn="tl">
                  <a:srgbClr val="000000">
                    <a:alpha val="43137"/>
                  </a:srgbClr>
                </a:outerShdw>
              </a:effectLst>
            </a:rPr>
            <a:t>MUHYİDDİN – İ ARABİ (Ö.1240)</a:t>
          </a:r>
          <a:endParaRPr lang="tr-TR" sz="1200" b="1" dirty="0">
            <a:solidFill>
              <a:srgbClr val="FF0000"/>
            </a:solidFill>
            <a:effectLst>
              <a:outerShdw blurRad="38100" dist="38100" dir="2700000" algn="tl">
                <a:srgbClr val="000000">
                  <a:alpha val="43137"/>
                </a:srgbClr>
              </a:outerShdw>
            </a:effectLst>
          </a:endParaRPr>
        </a:p>
      </dgm:t>
    </dgm:pt>
    <dgm:pt modelId="{A3F00EF2-7BFC-4076-B162-0F9EB0CCE4F9}" type="parTrans" cxnId="{3AAB8935-6D7D-41A5-BEE6-B5DF5541C29E}">
      <dgm:prSet/>
      <dgm:spPr/>
      <dgm:t>
        <a:bodyPr/>
        <a:lstStyle/>
        <a:p>
          <a:endParaRPr lang="tr-TR" sz="900"/>
        </a:p>
      </dgm:t>
    </dgm:pt>
    <dgm:pt modelId="{50D4D791-90CA-4318-B207-9690F16C1DB5}" type="sibTrans" cxnId="{3AAB8935-6D7D-41A5-BEE6-B5DF5541C29E}">
      <dgm:prSet/>
      <dgm:spPr/>
      <dgm:t>
        <a:bodyPr/>
        <a:lstStyle/>
        <a:p>
          <a:endParaRPr lang="tr-TR"/>
        </a:p>
      </dgm:t>
    </dgm:pt>
    <dgm:pt modelId="{AE710C21-A9B0-423D-BE17-DE4F440D2BBA}">
      <dgm:prSet phldrT="[Metin]"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NEFS-İ EMMARE	</a:t>
          </a:r>
          <a:endParaRPr lang="tr-TR" sz="900" dirty="0"/>
        </a:p>
      </dgm:t>
    </dgm:pt>
    <dgm:pt modelId="{5E6DADEB-1F6C-4F95-AAAA-A56DE395FE95}" type="parTrans" cxnId="{1CE7A2F1-3F91-4D6A-97A0-1ACBFC35B2C4}">
      <dgm:prSet/>
      <dgm:spPr/>
      <dgm:t>
        <a:bodyPr/>
        <a:lstStyle/>
        <a:p>
          <a:endParaRPr lang="tr-TR" sz="900"/>
        </a:p>
      </dgm:t>
    </dgm:pt>
    <dgm:pt modelId="{854D3D0F-5585-4E9B-AEB3-1C1D68A61BAD}" type="sibTrans" cxnId="{1CE7A2F1-3F91-4D6A-97A0-1ACBFC35B2C4}">
      <dgm:prSet/>
      <dgm:spPr/>
      <dgm:t>
        <a:bodyPr/>
        <a:lstStyle/>
        <a:p>
          <a:endParaRPr lang="tr-TR"/>
        </a:p>
      </dgm:t>
    </dgm:pt>
    <dgm:pt modelId="{6779F78D-E619-4BDF-B5E6-321B27A0893E}">
      <dgm:prSet phldrT="[Metin]" custT="1">
        <dgm:style>
          <a:lnRef idx="1">
            <a:schemeClr val="accent1"/>
          </a:lnRef>
          <a:fillRef idx="2">
            <a:schemeClr val="accent1"/>
          </a:fillRef>
          <a:effectRef idx="1">
            <a:schemeClr val="accent1"/>
          </a:effectRef>
          <a:fontRef idx="minor">
            <a:schemeClr val="dk1"/>
          </a:fontRef>
        </dgm:style>
      </dgm:prSet>
      <dgm:spPr/>
      <dgm:t>
        <a:bodyPr/>
        <a:lstStyle/>
        <a:p>
          <a:r>
            <a:rPr lang="tr-TR" sz="1000" dirty="0" smtClean="0"/>
            <a:t>NEFSİ</a:t>
          </a:r>
        </a:p>
        <a:p>
          <a:r>
            <a:rPr lang="tr-TR" sz="1000" dirty="0" smtClean="0"/>
            <a:t>ZAYIFLATMAK</a:t>
          </a:r>
          <a:endParaRPr lang="tr-TR" sz="1000" dirty="0"/>
        </a:p>
      </dgm:t>
    </dgm:pt>
    <dgm:pt modelId="{F4EEBB36-CAE8-46E7-9BEA-FA3FC086C1D4}" type="parTrans" cxnId="{6CCE3DFB-7C54-4A96-ADAB-B39F6B3A53C9}">
      <dgm:prSet/>
      <dgm:spPr/>
      <dgm:t>
        <a:bodyPr/>
        <a:lstStyle/>
        <a:p>
          <a:endParaRPr lang="tr-TR" sz="900"/>
        </a:p>
      </dgm:t>
    </dgm:pt>
    <dgm:pt modelId="{5129A589-91AF-4606-8469-7D1117592C57}" type="sibTrans" cxnId="{6CCE3DFB-7C54-4A96-ADAB-B39F6B3A53C9}">
      <dgm:prSet/>
      <dgm:spPr/>
      <dgm:t>
        <a:bodyPr/>
        <a:lstStyle/>
        <a:p>
          <a:endParaRPr lang="tr-TR"/>
        </a:p>
      </dgm:t>
    </dgm:pt>
    <dgm:pt modelId="{F7FB9B95-90EF-4291-BEC3-889BC7BAA79A}">
      <dgm:prSet custT="1">
        <dgm:style>
          <a:lnRef idx="1">
            <a:schemeClr val="accent6"/>
          </a:lnRef>
          <a:fillRef idx="2">
            <a:schemeClr val="accent6"/>
          </a:fillRef>
          <a:effectRef idx="1">
            <a:schemeClr val="accent6"/>
          </a:effectRef>
          <a:fontRef idx="minor">
            <a:schemeClr val="dk1"/>
          </a:fontRef>
        </dgm:style>
      </dgm:prSet>
      <dgm:spPr/>
      <dgm:t>
        <a:bodyPr/>
        <a:lstStyle/>
        <a:p>
          <a:r>
            <a:rPr lang="tr-TR" sz="1200" b="1" dirty="0" smtClean="0">
              <a:effectLst>
                <a:outerShdw blurRad="38100" dist="38100" dir="2700000" algn="tl">
                  <a:srgbClr val="000000">
                    <a:alpha val="43137"/>
                  </a:srgbClr>
                </a:outerShdw>
              </a:effectLst>
            </a:rPr>
            <a:t>RUHANİ TARİKATLAR</a:t>
          </a:r>
        </a:p>
        <a:p>
          <a:r>
            <a:rPr lang="tr-TR" sz="1200" b="1" dirty="0" smtClean="0">
              <a:solidFill>
                <a:srgbClr val="FF0000"/>
              </a:solidFill>
              <a:effectLst>
                <a:outerShdw blurRad="38100" dist="38100" dir="2700000" algn="tl">
                  <a:srgbClr val="000000">
                    <a:alpha val="43137"/>
                  </a:srgbClr>
                </a:outerShdw>
              </a:effectLst>
            </a:rPr>
            <a:t>İMAM – I RABBANİ (1625)</a:t>
          </a:r>
          <a:endParaRPr lang="tr-TR" sz="1200" b="1" dirty="0">
            <a:solidFill>
              <a:srgbClr val="FF0000"/>
            </a:solidFill>
            <a:effectLst>
              <a:outerShdw blurRad="38100" dist="38100" dir="2700000" algn="tl">
                <a:srgbClr val="000000">
                  <a:alpha val="43137"/>
                </a:srgbClr>
              </a:outerShdw>
            </a:effectLst>
          </a:endParaRPr>
        </a:p>
      </dgm:t>
    </dgm:pt>
    <dgm:pt modelId="{10ACFE4E-44F2-4F4C-A573-2EDF1436C45D}" type="parTrans" cxnId="{4805996D-F1E0-4D96-9BD6-EE6BE222AE0D}">
      <dgm:prSet/>
      <dgm:spPr/>
      <dgm:t>
        <a:bodyPr/>
        <a:lstStyle/>
        <a:p>
          <a:endParaRPr lang="tr-TR" sz="900"/>
        </a:p>
      </dgm:t>
    </dgm:pt>
    <dgm:pt modelId="{7EC787A8-4C2E-4D81-8606-240E463884AF}" type="sibTrans" cxnId="{4805996D-F1E0-4D96-9BD6-EE6BE222AE0D}">
      <dgm:prSet/>
      <dgm:spPr/>
      <dgm:t>
        <a:bodyPr/>
        <a:lstStyle/>
        <a:p>
          <a:endParaRPr lang="tr-TR"/>
        </a:p>
      </dgm:t>
    </dgm:pt>
    <dgm:pt modelId="{8D9169CC-827F-4127-A83A-C7A4D4D12D7A}">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NEFS-İ LEVVAME</a:t>
          </a:r>
          <a:endParaRPr lang="tr-TR" sz="900" dirty="0"/>
        </a:p>
      </dgm:t>
    </dgm:pt>
    <dgm:pt modelId="{7EB7906D-1753-4156-A14B-98355A7C3E64}" type="parTrans" cxnId="{E2037CF7-3E43-46CC-8D69-ECB978B9EECF}">
      <dgm:prSet/>
      <dgm:spPr/>
      <dgm:t>
        <a:bodyPr/>
        <a:lstStyle/>
        <a:p>
          <a:endParaRPr lang="tr-TR" sz="900"/>
        </a:p>
      </dgm:t>
    </dgm:pt>
    <dgm:pt modelId="{0E808007-742D-4F35-B1C5-94D468379638}" type="sibTrans" cxnId="{E2037CF7-3E43-46CC-8D69-ECB978B9EECF}">
      <dgm:prSet/>
      <dgm:spPr/>
      <dgm:t>
        <a:bodyPr/>
        <a:lstStyle/>
        <a:p>
          <a:endParaRPr lang="tr-TR"/>
        </a:p>
      </dgm:t>
    </dgm:pt>
    <dgm:pt modelId="{F10D3FEA-F202-44A3-AEE9-48B1A47057EB}">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Çile / Erbain – İtikaf </a:t>
          </a:r>
          <a:endParaRPr lang="tr-TR" sz="900" dirty="0"/>
        </a:p>
      </dgm:t>
    </dgm:pt>
    <dgm:pt modelId="{C556D3F2-9ECA-4EA9-8B8B-ADA49498DADA}" type="parTrans" cxnId="{923BD8DC-9732-4E4D-A065-F49FC01C34CC}">
      <dgm:prSet/>
      <dgm:spPr/>
      <dgm:t>
        <a:bodyPr/>
        <a:lstStyle/>
        <a:p>
          <a:endParaRPr lang="tr-TR" sz="900"/>
        </a:p>
      </dgm:t>
    </dgm:pt>
    <dgm:pt modelId="{215E59BB-F19B-4101-98D4-B06213D6153C}" type="sibTrans" cxnId="{923BD8DC-9732-4E4D-A065-F49FC01C34CC}">
      <dgm:prSet/>
      <dgm:spPr/>
      <dgm:t>
        <a:bodyPr/>
        <a:lstStyle/>
        <a:p>
          <a:endParaRPr lang="tr-TR"/>
        </a:p>
      </dgm:t>
    </dgm:pt>
    <dgm:pt modelId="{01CE013B-C0FC-4A85-85AC-BDACFBC70599}">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Nefse Muhalefet</a:t>
          </a:r>
          <a:endParaRPr lang="tr-TR" sz="900" dirty="0"/>
        </a:p>
      </dgm:t>
    </dgm:pt>
    <dgm:pt modelId="{63FC8A27-753F-4A9E-B1BB-3BC3F16B6D88}" type="parTrans" cxnId="{F0C47CAE-672D-49EA-938B-EEEC60B91C8F}">
      <dgm:prSet/>
      <dgm:spPr/>
      <dgm:t>
        <a:bodyPr/>
        <a:lstStyle/>
        <a:p>
          <a:endParaRPr lang="tr-TR" sz="900"/>
        </a:p>
      </dgm:t>
    </dgm:pt>
    <dgm:pt modelId="{6AF891C6-2F59-471A-8A89-A62052907788}" type="sibTrans" cxnId="{F0C47CAE-672D-49EA-938B-EEEC60B91C8F}">
      <dgm:prSet/>
      <dgm:spPr/>
      <dgm:t>
        <a:bodyPr/>
        <a:lstStyle/>
        <a:p>
          <a:endParaRPr lang="tr-TR"/>
        </a:p>
      </dgm:t>
    </dgm:pt>
    <dgm:pt modelId="{8433AF90-7FC8-4E8B-9229-A81C88DC4C75}">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Cehri Zikir</a:t>
          </a:r>
          <a:endParaRPr lang="tr-TR" sz="900" dirty="0"/>
        </a:p>
      </dgm:t>
    </dgm:pt>
    <dgm:pt modelId="{17DFD53A-C2F8-498C-8023-CDBDA8B277C3}" type="parTrans" cxnId="{4FD4F9D7-AEB9-4B01-A4FC-24281D90F8DB}">
      <dgm:prSet/>
      <dgm:spPr/>
      <dgm:t>
        <a:bodyPr/>
        <a:lstStyle/>
        <a:p>
          <a:endParaRPr lang="tr-TR" sz="900"/>
        </a:p>
      </dgm:t>
    </dgm:pt>
    <dgm:pt modelId="{755584CF-4197-468D-A57F-22191894E0D3}" type="sibTrans" cxnId="{4FD4F9D7-AEB9-4B01-A4FC-24281D90F8DB}">
      <dgm:prSet/>
      <dgm:spPr/>
      <dgm:t>
        <a:bodyPr/>
        <a:lstStyle/>
        <a:p>
          <a:endParaRPr lang="tr-TR"/>
        </a:p>
      </dgm:t>
    </dgm:pt>
    <dgm:pt modelId="{8B0CD230-EBE6-43DA-9B11-E1AFE7B0909B}">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İmkan Ölçüsünde Sadaka</a:t>
          </a:r>
          <a:endParaRPr lang="tr-TR" sz="900" dirty="0"/>
        </a:p>
      </dgm:t>
    </dgm:pt>
    <dgm:pt modelId="{C44DFFE0-097A-4F32-B976-C8479F836122}" type="parTrans" cxnId="{ADFBDC69-C112-432F-A9BC-6976096F1D8E}">
      <dgm:prSet/>
      <dgm:spPr/>
      <dgm:t>
        <a:bodyPr/>
        <a:lstStyle/>
        <a:p>
          <a:endParaRPr lang="tr-TR" sz="900"/>
        </a:p>
      </dgm:t>
    </dgm:pt>
    <dgm:pt modelId="{7D562B76-9FF5-46A4-A64E-087105BB4D7A}" type="sibTrans" cxnId="{ADFBDC69-C112-432F-A9BC-6976096F1D8E}">
      <dgm:prSet/>
      <dgm:spPr/>
      <dgm:t>
        <a:bodyPr/>
        <a:lstStyle/>
        <a:p>
          <a:endParaRPr lang="tr-TR"/>
        </a:p>
      </dgm:t>
    </dgm:pt>
    <dgm:pt modelId="{F316752A-8033-4914-8388-02667F25C8EE}">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Hizmet: Allah’a, Resulüne, Müslümanlara - İnsanlara </a:t>
          </a:r>
          <a:endParaRPr lang="tr-TR" sz="900" dirty="0"/>
        </a:p>
      </dgm:t>
    </dgm:pt>
    <dgm:pt modelId="{ADBB7317-41F9-44CF-8202-6A1AD45DD1BF}" type="parTrans" cxnId="{2BC28B26-E445-4BA8-B12F-09D2866798A5}">
      <dgm:prSet/>
      <dgm:spPr/>
      <dgm:t>
        <a:bodyPr/>
        <a:lstStyle/>
        <a:p>
          <a:endParaRPr lang="tr-TR" sz="900"/>
        </a:p>
      </dgm:t>
    </dgm:pt>
    <dgm:pt modelId="{93D2CC6B-AF36-4ED1-A8E3-76806837317D}" type="sibTrans" cxnId="{2BC28B26-E445-4BA8-B12F-09D2866798A5}">
      <dgm:prSet/>
      <dgm:spPr/>
      <dgm:t>
        <a:bodyPr/>
        <a:lstStyle/>
        <a:p>
          <a:endParaRPr lang="tr-TR"/>
        </a:p>
      </dgm:t>
    </dgm:pt>
    <dgm:pt modelId="{B635655F-34F1-49B6-91E3-D6D2C31B9E2C}">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NEFS-İ MÜLHEME</a:t>
          </a:r>
          <a:endParaRPr lang="tr-TR" sz="900" dirty="0"/>
        </a:p>
      </dgm:t>
    </dgm:pt>
    <dgm:pt modelId="{DED2D158-2EA3-47EB-A9A1-9CB222ABB9B6}" type="parTrans" cxnId="{A9E25AEE-8708-4C81-A930-63F9DF81C45B}">
      <dgm:prSet/>
      <dgm:spPr/>
      <dgm:t>
        <a:bodyPr/>
        <a:lstStyle/>
        <a:p>
          <a:endParaRPr lang="tr-TR" sz="900"/>
        </a:p>
      </dgm:t>
    </dgm:pt>
    <dgm:pt modelId="{8961B47D-A327-4CD8-8AD6-FF260C05F003}" type="sibTrans" cxnId="{A9E25AEE-8708-4C81-A930-63F9DF81C45B}">
      <dgm:prSet/>
      <dgm:spPr/>
      <dgm:t>
        <a:bodyPr/>
        <a:lstStyle/>
        <a:p>
          <a:endParaRPr lang="tr-TR"/>
        </a:p>
      </dgm:t>
    </dgm:pt>
    <dgm:pt modelId="{33C8A113-0C73-4CC8-BAE5-F6256A0EA149}">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NEFS-İ MUTMAİNNE</a:t>
          </a:r>
          <a:endParaRPr lang="tr-TR" sz="900" dirty="0"/>
        </a:p>
      </dgm:t>
    </dgm:pt>
    <dgm:pt modelId="{0521649E-4DED-4092-9EA2-41119436C7E5}" type="parTrans" cxnId="{5C7BBC2A-AB2D-46B9-A8F0-C3695C96F5B4}">
      <dgm:prSet/>
      <dgm:spPr/>
      <dgm:t>
        <a:bodyPr/>
        <a:lstStyle/>
        <a:p>
          <a:endParaRPr lang="tr-TR" sz="900"/>
        </a:p>
      </dgm:t>
    </dgm:pt>
    <dgm:pt modelId="{E1FD90E4-98F3-4344-9896-5A9A82675A08}" type="sibTrans" cxnId="{5C7BBC2A-AB2D-46B9-A8F0-C3695C96F5B4}">
      <dgm:prSet/>
      <dgm:spPr/>
      <dgm:t>
        <a:bodyPr/>
        <a:lstStyle/>
        <a:p>
          <a:endParaRPr lang="tr-TR"/>
        </a:p>
      </dgm:t>
    </dgm:pt>
    <dgm:pt modelId="{B74D28C7-41CD-4C6C-BAF7-12C2834448F5}">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RUHANİ</a:t>
          </a:r>
        </a:p>
        <a:p>
          <a:r>
            <a:rPr lang="tr-TR" sz="900" dirty="0" smtClean="0"/>
            <a:t>TARİKATLAR</a:t>
          </a:r>
          <a:endParaRPr lang="tr-TR" sz="900" dirty="0"/>
        </a:p>
      </dgm:t>
    </dgm:pt>
    <dgm:pt modelId="{CE77B22E-D177-41E6-B6FA-09F2C0B37DC5}" type="parTrans" cxnId="{25CA4204-E390-4B89-B320-4B240E8E7CC4}">
      <dgm:prSet/>
      <dgm:spPr/>
      <dgm:t>
        <a:bodyPr/>
        <a:lstStyle/>
        <a:p>
          <a:endParaRPr lang="tr-TR" sz="900"/>
        </a:p>
      </dgm:t>
    </dgm:pt>
    <dgm:pt modelId="{7F7095CC-00E7-4FF3-9113-8A6F1EE2622B}" type="sibTrans" cxnId="{25CA4204-E390-4B89-B320-4B240E8E7CC4}">
      <dgm:prSet/>
      <dgm:spPr/>
      <dgm:t>
        <a:bodyPr/>
        <a:lstStyle/>
        <a:p>
          <a:endParaRPr lang="tr-TR"/>
        </a:p>
      </dgm:t>
    </dgm:pt>
    <dgm:pt modelId="{158FFD67-1D92-4640-9FA8-C19D0843C819}">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RUHU </a:t>
          </a:r>
        </a:p>
        <a:p>
          <a:r>
            <a:rPr lang="tr-TR" sz="900" dirty="0" smtClean="0"/>
            <a:t>GÜÇLENDİRME</a:t>
          </a:r>
          <a:endParaRPr lang="tr-TR" sz="900" dirty="0"/>
        </a:p>
      </dgm:t>
    </dgm:pt>
    <dgm:pt modelId="{A886E1A4-21AE-4AE6-BB12-F2A0550100A2}" type="parTrans" cxnId="{958A11CF-EA42-4690-9A2A-D8CD5442D85E}">
      <dgm:prSet/>
      <dgm:spPr/>
      <dgm:t>
        <a:bodyPr/>
        <a:lstStyle/>
        <a:p>
          <a:endParaRPr lang="tr-TR" sz="900"/>
        </a:p>
      </dgm:t>
    </dgm:pt>
    <dgm:pt modelId="{44631887-5479-49C1-95D7-55C4B7D14703}" type="sibTrans" cxnId="{958A11CF-EA42-4690-9A2A-D8CD5442D85E}">
      <dgm:prSet/>
      <dgm:spPr/>
      <dgm:t>
        <a:bodyPr/>
        <a:lstStyle/>
        <a:p>
          <a:endParaRPr lang="tr-TR"/>
        </a:p>
      </dgm:t>
    </dgm:pt>
    <dgm:pt modelId="{D8BBEBDC-3A09-4B5F-ACFD-124DF4FE3C3B}">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KALP</a:t>
          </a:r>
          <a:endParaRPr lang="tr-TR" sz="900" dirty="0"/>
        </a:p>
      </dgm:t>
    </dgm:pt>
    <dgm:pt modelId="{1F76D068-5ECA-45FC-A89A-815DA223B743}" type="parTrans" cxnId="{391381B5-3500-4CE4-B663-E81EDDA7C802}">
      <dgm:prSet/>
      <dgm:spPr/>
      <dgm:t>
        <a:bodyPr/>
        <a:lstStyle/>
        <a:p>
          <a:endParaRPr lang="tr-TR" sz="900"/>
        </a:p>
      </dgm:t>
    </dgm:pt>
    <dgm:pt modelId="{4C2A0464-F0CB-489D-B2ED-DE185C9BAD7F}" type="sibTrans" cxnId="{391381B5-3500-4CE4-B663-E81EDDA7C802}">
      <dgm:prSet/>
      <dgm:spPr/>
      <dgm:t>
        <a:bodyPr/>
        <a:lstStyle/>
        <a:p>
          <a:endParaRPr lang="tr-TR"/>
        </a:p>
      </dgm:t>
    </dgm:pt>
    <dgm:pt modelId="{C46B30CB-173D-4576-AED4-A399037314D1}">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Çok İbadet</a:t>
          </a:r>
          <a:endParaRPr lang="tr-TR" sz="900" dirty="0"/>
        </a:p>
      </dgm:t>
    </dgm:pt>
    <dgm:pt modelId="{9EA6A76F-2981-4359-BD43-CC2C8FB03936}" type="parTrans" cxnId="{9A3AB444-C386-4400-AD20-59B8D6311FF3}">
      <dgm:prSet/>
      <dgm:spPr/>
      <dgm:t>
        <a:bodyPr/>
        <a:lstStyle/>
        <a:p>
          <a:endParaRPr lang="tr-TR" sz="900"/>
        </a:p>
      </dgm:t>
    </dgm:pt>
    <dgm:pt modelId="{A59BC9D2-160B-42A2-9993-F4B2F0BB143E}" type="sibTrans" cxnId="{9A3AB444-C386-4400-AD20-59B8D6311FF3}">
      <dgm:prSet/>
      <dgm:spPr/>
      <dgm:t>
        <a:bodyPr/>
        <a:lstStyle/>
        <a:p>
          <a:endParaRPr lang="tr-TR"/>
        </a:p>
      </dgm:t>
    </dgm:pt>
    <dgm:pt modelId="{3A3C7615-0F84-423D-8899-5859DD923CF1}">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Çok Zikir (hafi)</a:t>
          </a:r>
          <a:endParaRPr lang="tr-TR" sz="900" dirty="0"/>
        </a:p>
      </dgm:t>
    </dgm:pt>
    <dgm:pt modelId="{9775DEE6-6292-4059-A89B-F399D4F7DC64}" type="parTrans" cxnId="{FB5676AF-2AEE-4C6B-A6D2-DD0ADB791E4C}">
      <dgm:prSet/>
      <dgm:spPr/>
      <dgm:t>
        <a:bodyPr/>
        <a:lstStyle/>
        <a:p>
          <a:endParaRPr lang="tr-TR" sz="900"/>
        </a:p>
      </dgm:t>
    </dgm:pt>
    <dgm:pt modelId="{5C33692B-6425-4C69-B0E7-6CBFC96E0E7D}" type="sibTrans" cxnId="{FB5676AF-2AEE-4C6B-A6D2-DD0ADB791E4C}">
      <dgm:prSet/>
      <dgm:spPr/>
      <dgm:t>
        <a:bodyPr/>
        <a:lstStyle/>
        <a:p>
          <a:endParaRPr lang="tr-TR"/>
        </a:p>
      </dgm:t>
    </dgm:pt>
    <dgm:pt modelId="{B9B61B68-A915-46A5-8A30-96EA1E63AE6D}">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Halvet- İtikaf </a:t>
          </a:r>
          <a:endParaRPr lang="tr-TR" sz="900" dirty="0"/>
        </a:p>
      </dgm:t>
    </dgm:pt>
    <dgm:pt modelId="{E67D3EAA-1AF1-45C0-BF10-3A8BB74B85DF}" type="parTrans" cxnId="{221968CB-0A2A-4AE5-973D-217351128C82}">
      <dgm:prSet/>
      <dgm:spPr/>
      <dgm:t>
        <a:bodyPr/>
        <a:lstStyle/>
        <a:p>
          <a:endParaRPr lang="tr-TR" sz="900"/>
        </a:p>
      </dgm:t>
    </dgm:pt>
    <dgm:pt modelId="{5BE39747-5B10-402F-8525-4F5496A38881}" type="sibTrans" cxnId="{221968CB-0A2A-4AE5-973D-217351128C82}">
      <dgm:prSet/>
      <dgm:spPr/>
      <dgm:t>
        <a:bodyPr/>
        <a:lstStyle/>
        <a:p>
          <a:endParaRPr lang="tr-TR"/>
        </a:p>
      </dgm:t>
    </dgm:pt>
    <dgm:pt modelId="{E0C02B81-0AE9-4CD1-93A6-DB923A789AF0}">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Hizmet: Allah’a, Resulüne, Müslümanlara - İnsanlara </a:t>
          </a:r>
          <a:endParaRPr lang="tr-TR" sz="900" dirty="0"/>
        </a:p>
      </dgm:t>
    </dgm:pt>
    <dgm:pt modelId="{DB58A802-48FB-42EC-B1B0-55B814FDB827}" type="parTrans" cxnId="{30EEF681-CDC3-49E8-ABEB-4B6191C7644F}">
      <dgm:prSet/>
      <dgm:spPr/>
      <dgm:t>
        <a:bodyPr/>
        <a:lstStyle/>
        <a:p>
          <a:endParaRPr lang="tr-TR" sz="900"/>
        </a:p>
      </dgm:t>
    </dgm:pt>
    <dgm:pt modelId="{D8C4C2B4-216A-418C-8285-E4500ABBBAE5}" type="sibTrans" cxnId="{30EEF681-CDC3-49E8-ABEB-4B6191C7644F}">
      <dgm:prSet/>
      <dgm:spPr/>
      <dgm:t>
        <a:bodyPr/>
        <a:lstStyle/>
        <a:p>
          <a:endParaRPr lang="tr-TR"/>
        </a:p>
      </dgm:t>
    </dgm:pt>
    <dgm:pt modelId="{1F12DB4A-F17B-4BDB-9B04-42375CF5C68D}">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RUH</a:t>
          </a:r>
          <a:endParaRPr lang="tr-TR" sz="900" dirty="0"/>
        </a:p>
      </dgm:t>
    </dgm:pt>
    <dgm:pt modelId="{DC12E5D7-09CF-46CB-8D3E-EE0E874C9C8C}" type="parTrans" cxnId="{6C979237-C682-4642-9C9E-DDFD581198F4}">
      <dgm:prSet/>
      <dgm:spPr/>
      <dgm:t>
        <a:bodyPr/>
        <a:lstStyle/>
        <a:p>
          <a:endParaRPr lang="tr-TR"/>
        </a:p>
      </dgm:t>
    </dgm:pt>
    <dgm:pt modelId="{E8B58977-F250-4B2A-94E7-F12DE4CE6955}" type="sibTrans" cxnId="{6C979237-C682-4642-9C9E-DDFD581198F4}">
      <dgm:prSet/>
      <dgm:spPr/>
      <dgm:t>
        <a:bodyPr/>
        <a:lstStyle/>
        <a:p>
          <a:endParaRPr lang="tr-TR"/>
        </a:p>
      </dgm:t>
    </dgm:pt>
    <dgm:pt modelId="{DB37017B-5F76-4DF1-89B4-8B81386DAC50}">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SIR</a:t>
          </a:r>
          <a:endParaRPr lang="tr-TR" sz="900" dirty="0"/>
        </a:p>
      </dgm:t>
    </dgm:pt>
    <dgm:pt modelId="{03F2F636-316F-4A69-A9F3-A052024331D5}" type="parTrans" cxnId="{E4F5FBF4-99E1-429A-B3FC-8667F2BC441E}">
      <dgm:prSet/>
      <dgm:spPr/>
      <dgm:t>
        <a:bodyPr/>
        <a:lstStyle/>
        <a:p>
          <a:endParaRPr lang="tr-TR"/>
        </a:p>
      </dgm:t>
    </dgm:pt>
    <dgm:pt modelId="{CC7743DE-3677-489F-907E-FECADD6C4F4C}" type="sibTrans" cxnId="{E4F5FBF4-99E1-429A-B3FC-8667F2BC441E}">
      <dgm:prSet/>
      <dgm:spPr/>
      <dgm:t>
        <a:bodyPr/>
        <a:lstStyle/>
        <a:p>
          <a:endParaRPr lang="tr-TR"/>
        </a:p>
      </dgm:t>
    </dgm:pt>
    <dgm:pt modelId="{13BEBC3D-7916-42B6-8825-E1D2AA615622}">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HAFİ</a:t>
          </a:r>
          <a:endParaRPr lang="tr-TR" sz="900" dirty="0"/>
        </a:p>
      </dgm:t>
    </dgm:pt>
    <dgm:pt modelId="{F6C7644A-0294-44CC-A3A0-E06E7930EC95}" type="parTrans" cxnId="{961C7802-279D-4B9A-8264-ED6B515E505A}">
      <dgm:prSet/>
      <dgm:spPr/>
      <dgm:t>
        <a:bodyPr/>
        <a:lstStyle/>
        <a:p>
          <a:endParaRPr lang="tr-TR"/>
        </a:p>
      </dgm:t>
    </dgm:pt>
    <dgm:pt modelId="{510A32E7-1DE2-47D0-884D-51DCD9F71FD8}" type="sibTrans" cxnId="{961C7802-279D-4B9A-8264-ED6B515E505A}">
      <dgm:prSet/>
      <dgm:spPr/>
      <dgm:t>
        <a:bodyPr/>
        <a:lstStyle/>
        <a:p>
          <a:endParaRPr lang="tr-TR"/>
        </a:p>
      </dgm:t>
    </dgm:pt>
    <dgm:pt modelId="{5263A2F7-A0CA-499B-A0B4-B2B069840CD6}">
      <dgm:prSet custT="1">
        <dgm:style>
          <a:lnRef idx="1">
            <a:schemeClr val="accent6"/>
          </a:lnRef>
          <a:fillRef idx="2">
            <a:schemeClr val="accent6"/>
          </a:fillRef>
          <a:effectRef idx="1">
            <a:schemeClr val="accent6"/>
          </a:effectRef>
          <a:fontRef idx="minor">
            <a:schemeClr val="dk1"/>
          </a:fontRef>
        </dgm:style>
      </dgm:prSet>
      <dgm:spPr/>
      <dgm:t>
        <a:bodyPr/>
        <a:lstStyle/>
        <a:p>
          <a:r>
            <a:rPr lang="tr-TR" sz="900" dirty="0" smtClean="0"/>
            <a:t>AHFA</a:t>
          </a:r>
          <a:endParaRPr lang="tr-TR" sz="900" dirty="0"/>
        </a:p>
      </dgm:t>
    </dgm:pt>
    <dgm:pt modelId="{439202CC-0367-4032-82D5-336424A0307B}" type="parTrans" cxnId="{33F651F5-30B5-41B2-86AB-4B64A27DE451}">
      <dgm:prSet/>
      <dgm:spPr/>
      <dgm:t>
        <a:bodyPr/>
        <a:lstStyle/>
        <a:p>
          <a:endParaRPr lang="tr-TR"/>
        </a:p>
      </dgm:t>
    </dgm:pt>
    <dgm:pt modelId="{9493BE75-E165-4969-9CED-D29045BD2ED1}" type="sibTrans" cxnId="{33F651F5-30B5-41B2-86AB-4B64A27DE451}">
      <dgm:prSet/>
      <dgm:spPr/>
      <dgm:t>
        <a:bodyPr/>
        <a:lstStyle/>
        <a:p>
          <a:endParaRPr lang="tr-TR"/>
        </a:p>
      </dgm:t>
    </dgm:pt>
    <dgm:pt modelId="{7C14441D-AFCB-4822-8AF3-C77D74E486FD}">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NEFS-İ RADIYE</a:t>
          </a:r>
          <a:endParaRPr lang="tr-TR" sz="900" dirty="0"/>
        </a:p>
      </dgm:t>
    </dgm:pt>
    <dgm:pt modelId="{D8C83F17-EBAD-401D-9C8D-262A47FEC5B2}" type="parTrans" cxnId="{05F8B7CE-37E9-4EF7-AB43-602304F9BE73}">
      <dgm:prSet/>
      <dgm:spPr/>
      <dgm:t>
        <a:bodyPr/>
        <a:lstStyle/>
        <a:p>
          <a:endParaRPr lang="tr-TR"/>
        </a:p>
      </dgm:t>
    </dgm:pt>
    <dgm:pt modelId="{16BBA1A9-D119-4897-9F60-036AD3ADFAA8}" type="sibTrans" cxnId="{05F8B7CE-37E9-4EF7-AB43-602304F9BE73}">
      <dgm:prSet/>
      <dgm:spPr/>
      <dgm:t>
        <a:bodyPr/>
        <a:lstStyle/>
        <a:p>
          <a:endParaRPr lang="tr-TR"/>
        </a:p>
      </dgm:t>
    </dgm:pt>
    <dgm:pt modelId="{BC1D17A5-E605-4715-8955-35A5919EFCAF}">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NEFS-İ MERDIYYE</a:t>
          </a:r>
          <a:endParaRPr lang="tr-TR" sz="900" dirty="0"/>
        </a:p>
      </dgm:t>
    </dgm:pt>
    <dgm:pt modelId="{5B97061A-4229-4C96-98B9-1045653DCFCA}" type="parTrans" cxnId="{33B77A99-4A6C-455A-A73B-59033EF3DC02}">
      <dgm:prSet/>
      <dgm:spPr/>
      <dgm:t>
        <a:bodyPr/>
        <a:lstStyle/>
        <a:p>
          <a:endParaRPr lang="tr-TR"/>
        </a:p>
      </dgm:t>
    </dgm:pt>
    <dgm:pt modelId="{C8D176BF-38F8-4475-A8A1-29E3CAAE579A}" type="sibTrans" cxnId="{33B77A99-4A6C-455A-A73B-59033EF3DC02}">
      <dgm:prSet/>
      <dgm:spPr/>
      <dgm:t>
        <a:bodyPr/>
        <a:lstStyle/>
        <a:p>
          <a:endParaRPr lang="tr-TR"/>
        </a:p>
      </dgm:t>
    </dgm:pt>
    <dgm:pt modelId="{E9AE8EF2-6BC9-4775-A5FE-12B7FB209380}">
      <dgm:prSet custT="1">
        <dgm:style>
          <a:lnRef idx="1">
            <a:schemeClr val="accent1"/>
          </a:lnRef>
          <a:fillRef idx="2">
            <a:schemeClr val="accent1"/>
          </a:fillRef>
          <a:effectRef idx="1">
            <a:schemeClr val="accent1"/>
          </a:effectRef>
          <a:fontRef idx="minor">
            <a:schemeClr val="dk1"/>
          </a:fontRef>
        </dgm:style>
      </dgm:prSet>
      <dgm:spPr/>
      <dgm:t>
        <a:bodyPr/>
        <a:lstStyle/>
        <a:p>
          <a:r>
            <a:rPr lang="tr-TR" sz="900" dirty="0" smtClean="0"/>
            <a:t>NEFS-İ KAMİLE</a:t>
          </a:r>
          <a:endParaRPr lang="tr-TR" sz="900" dirty="0"/>
        </a:p>
      </dgm:t>
    </dgm:pt>
    <dgm:pt modelId="{3438CBE8-A418-455A-B34E-5E41FE4EA2C3}" type="parTrans" cxnId="{67FC98AB-40A2-4BD4-9EC0-E11F80CE56BC}">
      <dgm:prSet/>
      <dgm:spPr/>
      <dgm:t>
        <a:bodyPr/>
        <a:lstStyle/>
        <a:p>
          <a:endParaRPr lang="tr-TR"/>
        </a:p>
      </dgm:t>
    </dgm:pt>
    <dgm:pt modelId="{F05DA530-B9C9-438C-B8C5-CABAAC7E61AD}" type="sibTrans" cxnId="{67FC98AB-40A2-4BD4-9EC0-E11F80CE56BC}">
      <dgm:prSet/>
      <dgm:spPr/>
      <dgm:t>
        <a:bodyPr/>
        <a:lstStyle/>
        <a:p>
          <a:endParaRPr lang="tr-TR"/>
        </a:p>
      </dgm:t>
    </dgm:pt>
    <dgm:pt modelId="{E3F60149-66B8-4AD2-A528-81D7CD292C16}" type="pres">
      <dgm:prSet presAssocID="{3A062837-65B3-4DE3-BF05-558C0906C817}" presName="hierChild1" presStyleCnt="0">
        <dgm:presLayoutVars>
          <dgm:chPref val="1"/>
          <dgm:dir/>
          <dgm:animOne val="branch"/>
          <dgm:animLvl val="lvl"/>
          <dgm:resizeHandles/>
        </dgm:presLayoutVars>
      </dgm:prSet>
      <dgm:spPr/>
      <dgm:t>
        <a:bodyPr/>
        <a:lstStyle/>
        <a:p>
          <a:endParaRPr lang="tr-TR"/>
        </a:p>
      </dgm:t>
    </dgm:pt>
    <dgm:pt modelId="{D436881A-7578-43DE-86B1-ACB022BCD587}" type="pres">
      <dgm:prSet presAssocID="{5A51E0EE-F591-4E09-AA79-4C247C9F89F3}" presName="hierRoot1" presStyleCnt="0"/>
      <dgm:spPr/>
    </dgm:pt>
    <dgm:pt modelId="{37C77092-2783-481E-97FA-83A2D85D4D06}" type="pres">
      <dgm:prSet presAssocID="{5A51E0EE-F591-4E09-AA79-4C247C9F89F3}" presName="composite" presStyleCnt="0"/>
      <dgm:spPr/>
    </dgm:pt>
    <dgm:pt modelId="{DF6F3496-0C3E-4199-BE11-F717EA112D2F}" type="pres">
      <dgm:prSet presAssocID="{5A51E0EE-F591-4E09-AA79-4C247C9F89F3}" presName="background" presStyleLbl="node0" presStyleIdx="0" presStyleCnt="1"/>
      <dgm:spPr/>
    </dgm:pt>
    <dgm:pt modelId="{F3E8FB49-381C-4240-9106-24B7FC16BEE6}" type="pres">
      <dgm:prSet presAssocID="{5A51E0EE-F591-4E09-AA79-4C247C9F89F3}" presName="text" presStyleLbl="fgAcc0" presStyleIdx="0" presStyleCnt="1" custScaleX="483781" custScaleY="145367">
        <dgm:presLayoutVars>
          <dgm:chPref val="3"/>
        </dgm:presLayoutVars>
      </dgm:prSet>
      <dgm:spPr/>
      <dgm:t>
        <a:bodyPr/>
        <a:lstStyle/>
        <a:p>
          <a:endParaRPr lang="tr-TR"/>
        </a:p>
      </dgm:t>
    </dgm:pt>
    <dgm:pt modelId="{1122B91B-C989-4186-AB95-C3AAAE6B75BA}" type="pres">
      <dgm:prSet presAssocID="{5A51E0EE-F591-4E09-AA79-4C247C9F89F3}" presName="hierChild2" presStyleCnt="0"/>
      <dgm:spPr/>
    </dgm:pt>
    <dgm:pt modelId="{EEB4485C-8DCF-41B9-A170-ADCDAF20DDF7}" type="pres">
      <dgm:prSet presAssocID="{A3F00EF2-7BFC-4076-B162-0F9EB0CCE4F9}" presName="Name10" presStyleLbl="parChTrans1D2" presStyleIdx="0" presStyleCnt="2"/>
      <dgm:spPr/>
      <dgm:t>
        <a:bodyPr/>
        <a:lstStyle/>
        <a:p>
          <a:endParaRPr lang="tr-TR"/>
        </a:p>
      </dgm:t>
    </dgm:pt>
    <dgm:pt modelId="{C038DEB6-3EA8-4FED-A528-FC3699C76569}" type="pres">
      <dgm:prSet presAssocID="{6DC97807-5C58-4422-A11B-66B3784CB9BD}" presName="hierRoot2" presStyleCnt="0"/>
      <dgm:spPr/>
    </dgm:pt>
    <dgm:pt modelId="{EABED6EE-9308-479C-8255-74D3954867B2}" type="pres">
      <dgm:prSet presAssocID="{6DC97807-5C58-4422-A11B-66B3784CB9BD}" presName="composite2" presStyleCnt="0"/>
      <dgm:spPr/>
    </dgm:pt>
    <dgm:pt modelId="{BEBC944B-2AE0-45DF-8B1E-4CADEAAE3B2A}" type="pres">
      <dgm:prSet presAssocID="{6DC97807-5C58-4422-A11B-66B3784CB9BD}" presName="background2" presStyleLbl="node2" presStyleIdx="0" presStyleCnt="2"/>
      <dgm:spPr/>
    </dgm:pt>
    <dgm:pt modelId="{83C3A36E-E332-4F50-916B-ED8611F93B16}" type="pres">
      <dgm:prSet presAssocID="{6DC97807-5C58-4422-A11B-66B3784CB9BD}" presName="text2" presStyleLbl="fgAcc2" presStyleIdx="0" presStyleCnt="2" custScaleX="395960" custLinFactNeighborX="-77651" custLinFactNeighborY="2057">
        <dgm:presLayoutVars>
          <dgm:chPref val="3"/>
        </dgm:presLayoutVars>
      </dgm:prSet>
      <dgm:spPr/>
      <dgm:t>
        <a:bodyPr/>
        <a:lstStyle/>
        <a:p>
          <a:endParaRPr lang="tr-TR"/>
        </a:p>
      </dgm:t>
    </dgm:pt>
    <dgm:pt modelId="{3BD2BB00-9745-4DD7-844F-01D3F09DF8AB}" type="pres">
      <dgm:prSet presAssocID="{6DC97807-5C58-4422-A11B-66B3784CB9BD}" presName="hierChild3" presStyleCnt="0"/>
      <dgm:spPr/>
    </dgm:pt>
    <dgm:pt modelId="{608448C4-0BD7-470A-9710-87AA1E388358}" type="pres">
      <dgm:prSet presAssocID="{5E6DADEB-1F6C-4F95-AAAA-A56DE395FE95}" presName="Name17" presStyleLbl="parChTrans1D3" presStyleIdx="0" presStyleCnt="4"/>
      <dgm:spPr/>
      <dgm:t>
        <a:bodyPr/>
        <a:lstStyle/>
        <a:p>
          <a:endParaRPr lang="tr-TR"/>
        </a:p>
      </dgm:t>
    </dgm:pt>
    <dgm:pt modelId="{CDD12460-8B57-41A9-855F-CF66A968DF18}" type="pres">
      <dgm:prSet presAssocID="{AE710C21-A9B0-423D-BE17-DE4F440D2BBA}" presName="hierRoot3" presStyleCnt="0"/>
      <dgm:spPr/>
    </dgm:pt>
    <dgm:pt modelId="{74E6F2E5-ED0E-47C5-B288-F4635C4C7E20}" type="pres">
      <dgm:prSet presAssocID="{AE710C21-A9B0-423D-BE17-DE4F440D2BBA}" presName="composite3" presStyleCnt="0"/>
      <dgm:spPr/>
    </dgm:pt>
    <dgm:pt modelId="{912EFB56-2021-4862-834F-96D300FA4A11}" type="pres">
      <dgm:prSet presAssocID="{AE710C21-A9B0-423D-BE17-DE4F440D2BBA}" presName="background3" presStyleLbl="node3" presStyleIdx="0" presStyleCnt="4"/>
      <dgm:spPr/>
    </dgm:pt>
    <dgm:pt modelId="{518F2E09-B5D8-40A2-868C-E99DF07D57E5}" type="pres">
      <dgm:prSet presAssocID="{AE710C21-A9B0-423D-BE17-DE4F440D2BBA}" presName="text3" presStyleLbl="fgAcc3" presStyleIdx="0" presStyleCnt="4" custScaleX="237874" custLinFactNeighborX="-97492" custLinFactNeighborY="4399">
        <dgm:presLayoutVars>
          <dgm:chPref val="3"/>
        </dgm:presLayoutVars>
      </dgm:prSet>
      <dgm:spPr/>
      <dgm:t>
        <a:bodyPr/>
        <a:lstStyle/>
        <a:p>
          <a:endParaRPr lang="tr-TR"/>
        </a:p>
      </dgm:t>
    </dgm:pt>
    <dgm:pt modelId="{D4393100-3FB0-4E4D-BEA9-349C8945F182}" type="pres">
      <dgm:prSet presAssocID="{AE710C21-A9B0-423D-BE17-DE4F440D2BBA}" presName="hierChild4" presStyleCnt="0"/>
      <dgm:spPr/>
    </dgm:pt>
    <dgm:pt modelId="{0461BED2-05D4-4F54-B3FE-231D10945994}" type="pres">
      <dgm:prSet presAssocID="{7EB7906D-1753-4156-A14B-98355A7C3E64}" presName="Name23" presStyleLbl="parChTrans1D4" presStyleIdx="0" presStyleCnt="20"/>
      <dgm:spPr/>
      <dgm:t>
        <a:bodyPr/>
        <a:lstStyle/>
        <a:p>
          <a:endParaRPr lang="tr-TR"/>
        </a:p>
      </dgm:t>
    </dgm:pt>
    <dgm:pt modelId="{3610B6B6-6D7B-463B-8B2F-CFD235C1E135}" type="pres">
      <dgm:prSet presAssocID="{8D9169CC-827F-4127-A83A-C7A4D4D12D7A}" presName="hierRoot4" presStyleCnt="0"/>
      <dgm:spPr/>
    </dgm:pt>
    <dgm:pt modelId="{7C2610A8-996A-49BE-8137-C5B9C47009EC}" type="pres">
      <dgm:prSet presAssocID="{8D9169CC-827F-4127-A83A-C7A4D4D12D7A}" presName="composite4" presStyleCnt="0"/>
      <dgm:spPr/>
    </dgm:pt>
    <dgm:pt modelId="{BD916AB7-A34C-4D56-913F-CDBC4F74D6C3}" type="pres">
      <dgm:prSet presAssocID="{8D9169CC-827F-4127-A83A-C7A4D4D12D7A}" presName="background4" presStyleLbl="node4" presStyleIdx="0" presStyleCnt="20"/>
      <dgm:spPr/>
    </dgm:pt>
    <dgm:pt modelId="{FA4428B5-46FC-4E6E-8EB8-2D8545656FB7}" type="pres">
      <dgm:prSet presAssocID="{8D9169CC-827F-4127-A83A-C7A4D4D12D7A}" presName="text4" presStyleLbl="fgAcc4" presStyleIdx="0" presStyleCnt="20" custScaleX="229832" custLinFactX="-1513" custLinFactNeighborX="-100000" custLinFactNeighborY="-9719">
        <dgm:presLayoutVars>
          <dgm:chPref val="3"/>
        </dgm:presLayoutVars>
      </dgm:prSet>
      <dgm:spPr/>
      <dgm:t>
        <a:bodyPr/>
        <a:lstStyle/>
        <a:p>
          <a:endParaRPr lang="tr-TR"/>
        </a:p>
      </dgm:t>
    </dgm:pt>
    <dgm:pt modelId="{F66AD27C-DCDF-41D9-9A68-F9556007DB32}" type="pres">
      <dgm:prSet presAssocID="{8D9169CC-827F-4127-A83A-C7A4D4D12D7A}" presName="hierChild5" presStyleCnt="0"/>
      <dgm:spPr/>
    </dgm:pt>
    <dgm:pt modelId="{17BFBC6B-47D0-41A4-9CCA-17F89542A4D0}" type="pres">
      <dgm:prSet presAssocID="{DED2D158-2EA3-47EB-A9A1-9CB222ABB9B6}" presName="Name23" presStyleLbl="parChTrans1D4" presStyleIdx="1" presStyleCnt="20"/>
      <dgm:spPr/>
      <dgm:t>
        <a:bodyPr/>
        <a:lstStyle/>
        <a:p>
          <a:endParaRPr lang="tr-TR"/>
        </a:p>
      </dgm:t>
    </dgm:pt>
    <dgm:pt modelId="{D90FC60D-7F83-4BA9-B5D2-3AA1FE04E3D8}" type="pres">
      <dgm:prSet presAssocID="{B635655F-34F1-49B6-91E3-D6D2C31B9E2C}" presName="hierRoot4" presStyleCnt="0"/>
      <dgm:spPr/>
    </dgm:pt>
    <dgm:pt modelId="{A5721E23-AD2A-48E7-8ED2-8E6B3EC5E758}" type="pres">
      <dgm:prSet presAssocID="{B635655F-34F1-49B6-91E3-D6D2C31B9E2C}" presName="composite4" presStyleCnt="0"/>
      <dgm:spPr/>
    </dgm:pt>
    <dgm:pt modelId="{AF5B0571-2BA8-4A00-9A3F-1B442C700B9A}" type="pres">
      <dgm:prSet presAssocID="{B635655F-34F1-49B6-91E3-D6D2C31B9E2C}" presName="background4" presStyleLbl="node4" presStyleIdx="1" presStyleCnt="20"/>
      <dgm:spPr/>
    </dgm:pt>
    <dgm:pt modelId="{66483DC2-4FB3-4EF2-80C1-E0BD37A74FB1}" type="pres">
      <dgm:prSet presAssocID="{B635655F-34F1-49B6-91E3-D6D2C31B9E2C}" presName="text4" presStyleLbl="fgAcc4" presStyleIdx="1" presStyleCnt="20" custScaleX="233073" custLinFactX="-551" custLinFactNeighborX="-100000" custLinFactNeighborY="-23999">
        <dgm:presLayoutVars>
          <dgm:chPref val="3"/>
        </dgm:presLayoutVars>
      </dgm:prSet>
      <dgm:spPr/>
      <dgm:t>
        <a:bodyPr/>
        <a:lstStyle/>
        <a:p>
          <a:endParaRPr lang="tr-TR"/>
        </a:p>
      </dgm:t>
    </dgm:pt>
    <dgm:pt modelId="{EC301EAA-63E3-48CE-B8E9-F9B8369FC6B0}" type="pres">
      <dgm:prSet presAssocID="{B635655F-34F1-49B6-91E3-D6D2C31B9E2C}" presName="hierChild5" presStyleCnt="0"/>
      <dgm:spPr/>
    </dgm:pt>
    <dgm:pt modelId="{DA292FF8-0C18-42D5-BDE3-A4C462FEFB4E}" type="pres">
      <dgm:prSet presAssocID="{0521649E-4DED-4092-9EA2-41119436C7E5}" presName="Name23" presStyleLbl="parChTrans1D4" presStyleIdx="2" presStyleCnt="20"/>
      <dgm:spPr/>
      <dgm:t>
        <a:bodyPr/>
        <a:lstStyle/>
        <a:p>
          <a:endParaRPr lang="tr-TR"/>
        </a:p>
      </dgm:t>
    </dgm:pt>
    <dgm:pt modelId="{02297ACB-76F1-426F-A0DC-339089FF4B03}" type="pres">
      <dgm:prSet presAssocID="{33C8A113-0C73-4CC8-BAE5-F6256A0EA149}" presName="hierRoot4" presStyleCnt="0"/>
      <dgm:spPr/>
    </dgm:pt>
    <dgm:pt modelId="{AEBD81D9-3764-46A3-9A92-E06AF6E0B851}" type="pres">
      <dgm:prSet presAssocID="{33C8A113-0C73-4CC8-BAE5-F6256A0EA149}" presName="composite4" presStyleCnt="0"/>
      <dgm:spPr/>
    </dgm:pt>
    <dgm:pt modelId="{AC600C26-B405-4651-97D7-4AD46E45D4DD}" type="pres">
      <dgm:prSet presAssocID="{33C8A113-0C73-4CC8-BAE5-F6256A0EA149}" presName="background4" presStyleLbl="node4" presStyleIdx="2" presStyleCnt="20"/>
      <dgm:spPr/>
    </dgm:pt>
    <dgm:pt modelId="{442416C2-3681-4389-AC04-A159DBD270C1}" type="pres">
      <dgm:prSet presAssocID="{33C8A113-0C73-4CC8-BAE5-F6256A0EA149}" presName="text4" presStyleLbl="fgAcc4" presStyleIdx="2" presStyleCnt="20" custScaleX="237276" custLinFactNeighborX="-81362" custLinFactNeighborY="-24391">
        <dgm:presLayoutVars>
          <dgm:chPref val="3"/>
        </dgm:presLayoutVars>
      </dgm:prSet>
      <dgm:spPr/>
      <dgm:t>
        <a:bodyPr/>
        <a:lstStyle/>
        <a:p>
          <a:endParaRPr lang="tr-TR"/>
        </a:p>
      </dgm:t>
    </dgm:pt>
    <dgm:pt modelId="{FD07811F-E34F-4376-8C8B-38E3E346EC70}" type="pres">
      <dgm:prSet presAssocID="{33C8A113-0C73-4CC8-BAE5-F6256A0EA149}" presName="hierChild5" presStyleCnt="0"/>
      <dgm:spPr/>
    </dgm:pt>
    <dgm:pt modelId="{057FC5D3-7165-453A-895F-00DA5BC0CDB2}" type="pres">
      <dgm:prSet presAssocID="{D8C83F17-EBAD-401D-9C8D-262A47FEC5B2}" presName="Name23" presStyleLbl="parChTrans1D4" presStyleIdx="3" presStyleCnt="20"/>
      <dgm:spPr/>
      <dgm:t>
        <a:bodyPr/>
        <a:lstStyle/>
        <a:p>
          <a:endParaRPr lang="tr-TR"/>
        </a:p>
      </dgm:t>
    </dgm:pt>
    <dgm:pt modelId="{150EF370-A94A-4F13-9FA7-D0DCAB97C709}" type="pres">
      <dgm:prSet presAssocID="{7C14441D-AFCB-4822-8AF3-C77D74E486FD}" presName="hierRoot4" presStyleCnt="0"/>
      <dgm:spPr/>
    </dgm:pt>
    <dgm:pt modelId="{4C4B9CEF-E4B4-4E37-9843-7ECE700A86B0}" type="pres">
      <dgm:prSet presAssocID="{7C14441D-AFCB-4822-8AF3-C77D74E486FD}" presName="composite4" presStyleCnt="0"/>
      <dgm:spPr/>
    </dgm:pt>
    <dgm:pt modelId="{DB45A60D-70FC-4FB6-BFA5-B0C108BFB33F}" type="pres">
      <dgm:prSet presAssocID="{7C14441D-AFCB-4822-8AF3-C77D74E486FD}" presName="background4" presStyleLbl="node4" presStyleIdx="3" presStyleCnt="20"/>
      <dgm:spPr/>
    </dgm:pt>
    <dgm:pt modelId="{5F9C5685-3560-4826-88A1-9BD786C25966}" type="pres">
      <dgm:prSet presAssocID="{7C14441D-AFCB-4822-8AF3-C77D74E486FD}" presName="text4" presStyleLbl="fgAcc4" presStyleIdx="3" presStyleCnt="20" custScaleX="238070" custLinFactNeighborX="-98053" custLinFactNeighborY="-35775">
        <dgm:presLayoutVars>
          <dgm:chPref val="3"/>
        </dgm:presLayoutVars>
      </dgm:prSet>
      <dgm:spPr/>
      <dgm:t>
        <a:bodyPr/>
        <a:lstStyle/>
        <a:p>
          <a:endParaRPr lang="tr-TR"/>
        </a:p>
      </dgm:t>
    </dgm:pt>
    <dgm:pt modelId="{3963562F-BE28-414C-920F-D186362BB37E}" type="pres">
      <dgm:prSet presAssocID="{7C14441D-AFCB-4822-8AF3-C77D74E486FD}" presName="hierChild5" presStyleCnt="0"/>
      <dgm:spPr/>
    </dgm:pt>
    <dgm:pt modelId="{779CA73E-5456-4F62-820B-67D5A116555A}" type="pres">
      <dgm:prSet presAssocID="{5B97061A-4229-4C96-98B9-1045653DCFCA}" presName="Name23" presStyleLbl="parChTrans1D4" presStyleIdx="4" presStyleCnt="20"/>
      <dgm:spPr/>
      <dgm:t>
        <a:bodyPr/>
        <a:lstStyle/>
        <a:p>
          <a:endParaRPr lang="tr-TR"/>
        </a:p>
      </dgm:t>
    </dgm:pt>
    <dgm:pt modelId="{4DB0F004-2B2C-44DC-B251-930874F4E66A}" type="pres">
      <dgm:prSet presAssocID="{BC1D17A5-E605-4715-8955-35A5919EFCAF}" presName="hierRoot4" presStyleCnt="0"/>
      <dgm:spPr/>
    </dgm:pt>
    <dgm:pt modelId="{6BE30CA4-562F-41C5-8A89-18D72047BA3E}" type="pres">
      <dgm:prSet presAssocID="{BC1D17A5-E605-4715-8955-35A5919EFCAF}" presName="composite4" presStyleCnt="0"/>
      <dgm:spPr/>
    </dgm:pt>
    <dgm:pt modelId="{12B87464-804E-4D4F-9F0B-B5A9CB06297B}" type="pres">
      <dgm:prSet presAssocID="{BC1D17A5-E605-4715-8955-35A5919EFCAF}" presName="background4" presStyleLbl="node4" presStyleIdx="4" presStyleCnt="20"/>
      <dgm:spPr/>
    </dgm:pt>
    <dgm:pt modelId="{434FDA82-B80D-445E-9E62-A87183AB93B3}" type="pres">
      <dgm:prSet presAssocID="{BC1D17A5-E605-4715-8955-35A5919EFCAF}" presName="text4" presStyleLbl="fgAcc4" presStyleIdx="4" presStyleCnt="20" custScaleX="239358" custLinFactNeighborX="-96750" custLinFactNeighborY="-33270">
        <dgm:presLayoutVars>
          <dgm:chPref val="3"/>
        </dgm:presLayoutVars>
      </dgm:prSet>
      <dgm:spPr/>
      <dgm:t>
        <a:bodyPr/>
        <a:lstStyle/>
        <a:p>
          <a:endParaRPr lang="tr-TR"/>
        </a:p>
      </dgm:t>
    </dgm:pt>
    <dgm:pt modelId="{BCBEE9D7-4A8B-458E-8A49-B8472F129671}" type="pres">
      <dgm:prSet presAssocID="{BC1D17A5-E605-4715-8955-35A5919EFCAF}" presName="hierChild5" presStyleCnt="0"/>
      <dgm:spPr/>
    </dgm:pt>
    <dgm:pt modelId="{918877F8-34F3-4C6D-B1F6-5CA18659EC60}" type="pres">
      <dgm:prSet presAssocID="{3438CBE8-A418-455A-B34E-5E41FE4EA2C3}" presName="Name23" presStyleLbl="parChTrans1D4" presStyleIdx="5" presStyleCnt="20"/>
      <dgm:spPr/>
      <dgm:t>
        <a:bodyPr/>
        <a:lstStyle/>
        <a:p>
          <a:endParaRPr lang="tr-TR"/>
        </a:p>
      </dgm:t>
    </dgm:pt>
    <dgm:pt modelId="{71684955-BDCB-4754-AF0A-32D34C78570A}" type="pres">
      <dgm:prSet presAssocID="{E9AE8EF2-6BC9-4775-A5FE-12B7FB209380}" presName="hierRoot4" presStyleCnt="0"/>
      <dgm:spPr/>
    </dgm:pt>
    <dgm:pt modelId="{132C154D-A985-4E65-914A-4C24BA5CD89A}" type="pres">
      <dgm:prSet presAssocID="{E9AE8EF2-6BC9-4775-A5FE-12B7FB209380}" presName="composite4" presStyleCnt="0"/>
      <dgm:spPr/>
    </dgm:pt>
    <dgm:pt modelId="{DAC9DEDF-0530-4A36-A964-61E0A4C5BFE8}" type="pres">
      <dgm:prSet presAssocID="{E9AE8EF2-6BC9-4775-A5FE-12B7FB209380}" presName="background4" presStyleLbl="node4" presStyleIdx="5" presStyleCnt="20"/>
      <dgm:spPr/>
    </dgm:pt>
    <dgm:pt modelId="{99DF7D04-4701-4532-92F9-EA55D749CBAD}" type="pres">
      <dgm:prSet presAssocID="{E9AE8EF2-6BC9-4775-A5FE-12B7FB209380}" presName="text4" presStyleLbl="fgAcc4" presStyleIdx="5" presStyleCnt="20" custScaleX="233073" custLinFactNeighborX="-99892" custLinFactNeighborY="-30928">
        <dgm:presLayoutVars>
          <dgm:chPref val="3"/>
        </dgm:presLayoutVars>
      </dgm:prSet>
      <dgm:spPr/>
      <dgm:t>
        <a:bodyPr/>
        <a:lstStyle/>
        <a:p>
          <a:endParaRPr lang="tr-TR"/>
        </a:p>
      </dgm:t>
    </dgm:pt>
    <dgm:pt modelId="{00875733-148C-4565-9B5A-3527E88094A3}" type="pres">
      <dgm:prSet presAssocID="{E9AE8EF2-6BC9-4775-A5FE-12B7FB209380}" presName="hierChild5" presStyleCnt="0"/>
      <dgm:spPr/>
    </dgm:pt>
    <dgm:pt modelId="{0F5BB1FD-E9AB-4A96-94AF-E0E93D7F7A5B}" type="pres">
      <dgm:prSet presAssocID="{F4EEBB36-CAE8-46E7-9BEA-FA3FC086C1D4}" presName="Name17" presStyleLbl="parChTrans1D3" presStyleIdx="1" presStyleCnt="4"/>
      <dgm:spPr/>
      <dgm:t>
        <a:bodyPr/>
        <a:lstStyle/>
        <a:p>
          <a:endParaRPr lang="tr-TR"/>
        </a:p>
      </dgm:t>
    </dgm:pt>
    <dgm:pt modelId="{D6E1D7D6-49ED-4A6A-8C84-7D9530767141}" type="pres">
      <dgm:prSet presAssocID="{6779F78D-E619-4BDF-B5E6-321B27A0893E}" presName="hierRoot3" presStyleCnt="0"/>
      <dgm:spPr/>
    </dgm:pt>
    <dgm:pt modelId="{DF4A47EB-FD97-446D-AC8A-E5BC4DC28F2E}" type="pres">
      <dgm:prSet presAssocID="{6779F78D-E619-4BDF-B5E6-321B27A0893E}" presName="composite3" presStyleCnt="0"/>
      <dgm:spPr/>
    </dgm:pt>
    <dgm:pt modelId="{21FFC648-CE43-4CA4-8109-1A8DC30D7B96}" type="pres">
      <dgm:prSet presAssocID="{6779F78D-E619-4BDF-B5E6-321B27A0893E}" presName="background3" presStyleLbl="node3" presStyleIdx="1" presStyleCnt="4"/>
      <dgm:spPr/>
    </dgm:pt>
    <dgm:pt modelId="{043CF512-F755-4C64-BDE4-01E3F8F32795}" type="pres">
      <dgm:prSet presAssocID="{6779F78D-E619-4BDF-B5E6-321B27A0893E}" presName="text3" presStyleLbl="fgAcc3" presStyleIdx="1" presStyleCnt="4" custScaleX="264893" custLinFactNeighborX="-16984" custLinFactNeighborY="4027">
        <dgm:presLayoutVars>
          <dgm:chPref val="3"/>
        </dgm:presLayoutVars>
      </dgm:prSet>
      <dgm:spPr/>
      <dgm:t>
        <a:bodyPr/>
        <a:lstStyle/>
        <a:p>
          <a:endParaRPr lang="tr-TR"/>
        </a:p>
      </dgm:t>
    </dgm:pt>
    <dgm:pt modelId="{AEA55A66-2B5C-4D1E-B37D-1F1513E58720}" type="pres">
      <dgm:prSet presAssocID="{6779F78D-E619-4BDF-B5E6-321B27A0893E}" presName="hierChild4" presStyleCnt="0"/>
      <dgm:spPr/>
    </dgm:pt>
    <dgm:pt modelId="{C65FF626-F30F-4BD1-AF28-749A2B5FE821}" type="pres">
      <dgm:prSet presAssocID="{C556D3F2-9ECA-4EA9-8B8B-ADA49498DADA}" presName="Name23" presStyleLbl="parChTrans1D4" presStyleIdx="6" presStyleCnt="20"/>
      <dgm:spPr/>
      <dgm:t>
        <a:bodyPr/>
        <a:lstStyle/>
        <a:p>
          <a:endParaRPr lang="tr-TR"/>
        </a:p>
      </dgm:t>
    </dgm:pt>
    <dgm:pt modelId="{66B19D22-2CBC-4F88-A6CD-E71C7FF656CE}" type="pres">
      <dgm:prSet presAssocID="{F10D3FEA-F202-44A3-AEE9-48B1A47057EB}" presName="hierRoot4" presStyleCnt="0"/>
      <dgm:spPr/>
    </dgm:pt>
    <dgm:pt modelId="{AFB7D5D7-A290-4B46-A2C4-0FD5B140FEF1}" type="pres">
      <dgm:prSet presAssocID="{F10D3FEA-F202-44A3-AEE9-48B1A47057EB}" presName="composite4" presStyleCnt="0"/>
      <dgm:spPr/>
    </dgm:pt>
    <dgm:pt modelId="{5F6B583C-8E58-4891-A52A-7257BA087C72}" type="pres">
      <dgm:prSet presAssocID="{F10D3FEA-F202-44A3-AEE9-48B1A47057EB}" presName="background4" presStyleLbl="node4" presStyleIdx="6" presStyleCnt="20"/>
      <dgm:spPr/>
    </dgm:pt>
    <dgm:pt modelId="{4194DC5E-3041-49A9-ADD2-E192747DE8D8}" type="pres">
      <dgm:prSet presAssocID="{F10D3FEA-F202-44A3-AEE9-48B1A47057EB}" presName="text4" presStyleLbl="fgAcc4" presStyleIdx="6" presStyleCnt="20" custScaleX="263485" custLinFactNeighborX="-17688" custLinFactNeighborY="28636">
        <dgm:presLayoutVars>
          <dgm:chPref val="3"/>
        </dgm:presLayoutVars>
      </dgm:prSet>
      <dgm:spPr/>
      <dgm:t>
        <a:bodyPr/>
        <a:lstStyle/>
        <a:p>
          <a:endParaRPr lang="tr-TR"/>
        </a:p>
      </dgm:t>
    </dgm:pt>
    <dgm:pt modelId="{33F1B1C7-2BA7-4FE9-AD6B-82F6B68EF92D}" type="pres">
      <dgm:prSet presAssocID="{F10D3FEA-F202-44A3-AEE9-48B1A47057EB}" presName="hierChild5" presStyleCnt="0"/>
      <dgm:spPr/>
    </dgm:pt>
    <dgm:pt modelId="{25230C72-9EB8-4893-88FB-550C46E7C377}" type="pres">
      <dgm:prSet presAssocID="{63FC8A27-753F-4A9E-B1BB-3BC3F16B6D88}" presName="Name23" presStyleLbl="parChTrans1D4" presStyleIdx="7" presStyleCnt="20"/>
      <dgm:spPr/>
      <dgm:t>
        <a:bodyPr/>
        <a:lstStyle/>
        <a:p>
          <a:endParaRPr lang="tr-TR"/>
        </a:p>
      </dgm:t>
    </dgm:pt>
    <dgm:pt modelId="{6218995F-2EC1-436D-A4E1-FA6AC8400819}" type="pres">
      <dgm:prSet presAssocID="{01CE013B-C0FC-4A85-85AC-BDACFBC70599}" presName="hierRoot4" presStyleCnt="0"/>
      <dgm:spPr/>
    </dgm:pt>
    <dgm:pt modelId="{524B830D-37C3-402F-B96A-A0100DF00683}" type="pres">
      <dgm:prSet presAssocID="{01CE013B-C0FC-4A85-85AC-BDACFBC70599}" presName="composite4" presStyleCnt="0"/>
      <dgm:spPr/>
    </dgm:pt>
    <dgm:pt modelId="{711C7829-D99D-47A1-82CB-B8B60A8E35C6}" type="pres">
      <dgm:prSet presAssocID="{01CE013B-C0FC-4A85-85AC-BDACFBC70599}" presName="background4" presStyleLbl="node4" presStyleIdx="7" presStyleCnt="20"/>
      <dgm:spPr/>
    </dgm:pt>
    <dgm:pt modelId="{164D9168-A043-43F0-9D44-56D31C35DA65}" type="pres">
      <dgm:prSet presAssocID="{01CE013B-C0FC-4A85-85AC-BDACFBC70599}" presName="text4" presStyleLbl="fgAcc4" presStyleIdx="7" presStyleCnt="20" custScaleX="264546" custLinFactNeighborX="-16868" custLinFactNeighborY="35787">
        <dgm:presLayoutVars>
          <dgm:chPref val="3"/>
        </dgm:presLayoutVars>
      </dgm:prSet>
      <dgm:spPr/>
      <dgm:t>
        <a:bodyPr/>
        <a:lstStyle/>
        <a:p>
          <a:endParaRPr lang="tr-TR"/>
        </a:p>
      </dgm:t>
    </dgm:pt>
    <dgm:pt modelId="{7F25E90D-D8A7-40B1-B855-92CEC65A5F34}" type="pres">
      <dgm:prSet presAssocID="{01CE013B-C0FC-4A85-85AC-BDACFBC70599}" presName="hierChild5" presStyleCnt="0"/>
      <dgm:spPr/>
    </dgm:pt>
    <dgm:pt modelId="{B31051DF-34D4-481E-A3E2-08A510D016E5}" type="pres">
      <dgm:prSet presAssocID="{17DFD53A-C2F8-498C-8023-CDBDA8B277C3}" presName="Name23" presStyleLbl="parChTrans1D4" presStyleIdx="8" presStyleCnt="20"/>
      <dgm:spPr/>
      <dgm:t>
        <a:bodyPr/>
        <a:lstStyle/>
        <a:p>
          <a:endParaRPr lang="tr-TR"/>
        </a:p>
      </dgm:t>
    </dgm:pt>
    <dgm:pt modelId="{B972B009-033B-4342-ADEB-DE66E04F6877}" type="pres">
      <dgm:prSet presAssocID="{8433AF90-7FC8-4E8B-9229-A81C88DC4C75}" presName="hierRoot4" presStyleCnt="0"/>
      <dgm:spPr/>
    </dgm:pt>
    <dgm:pt modelId="{55B6ECE2-F6A2-40FE-9ABB-1FD541CBCF7A}" type="pres">
      <dgm:prSet presAssocID="{8433AF90-7FC8-4E8B-9229-A81C88DC4C75}" presName="composite4" presStyleCnt="0"/>
      <dgm:spPr/>
    </dgm:pt>
    <dgm:pt modelId="{4CD97983-467E-4805-A132-22487B7F4B06}" type="pres">
      <dgm:prSet presAssocID="{8433AF90-7FC8-4E8B-9229-A81C88DC4C75}" presName="background4" presStyleLbl="node4" presStyleIdx="8" presStyleCnt="20"/>
      <dgm:spPr/>
    </dgm:pt>
    <dgm:pt modelId="{7F5403DD-C827-4619-8E3C-721A428D885A}" type="pres">
      <dgm:prSet presAssocID="{8433AF90-7FC8-4E8B-9229-A81C88DC4C75}" presName="text4" presStyleLbl="fgAcc4" presStyleIdx="8" presStyleCnt="20" custScaleX="261132" custLinFactNeighborX="-11187" custLinFactNeighborY="43773">
        <dgm:presLayoutVars>
          <dgm:chPref val="3"/>
        </dgm:presLayoutVars>
      </dgm:prSet>
      <dgm:spPr/>
      <dgm:t>
        <a:bodyPr/>
        <a:lstStyle/>
        <a:p>
          <a:endParaRPr lang="tr-TR"/>
        </a:p>
      </dgm:t>
    </dgm:pt>
    <dgm:pt modelId="{1A4CA7AA-1EB7-4CEB-B09A-3F8749883705}" type="pres">
      <dgm:prSet presAssocID="{8433AF90-7FC8-4E8B-9229-A81C88DC4C75}" presName="hierChild5" presStyleCnt="0"/>
      <dgm:spPr/>
    </dgm:pt>
    <dgm:pt modelId="{526E67C4-49A8-45C5-8E1A-2B76C30F7417}" type="pres">
      <dgm:prSet presAssocID="{C44DFFE0-097A-4F32-B976-C8479F836122}" presName="Name23" presStyleLbl="parChTrans1D4" presStyleIdx="9" presStyleCnt="20"/>
      <dgm:spPr/>
      <dgm:t>
        <a:bodyPr/>
        <a:lstStyle/>
        <a:p>
          <a:endParaRPr lang="tr-TR"/>
        </a:p>
      </dgm:t>
    </dgm:pt>
    <dgm:pt modelId="{37C03CF9-9814-493B-960F-3114A952F3BE}" type="pres">
      <dgm:prSet presAssocID="{8B0CD230-EBE6-43DA-9B11-E1AFE7B0909B}" presName="hierRoot4" presStyleCnt="0"/>
      <dgm:spPr/>
    </dgm:pt>
    <dgm:pt modelId="{91E70707-39A0-49B0-89AB-AA6568B69AA5}" type="pres">
      <dgm:prSet presAssocID="{8B0CD230-EBE6-43DA-9B11-E1AFE7B0909B}" presName="composite4" presStyleCnt="0"/>
      <dgm:spPr/>
    </dgm:pt>
    <dgm:pt modelId="{AE8B8500-A7CF-4BDB-BCB4-5D4273160628}" type="pres">
      <dgm:prSet presAssocID="{8B0CD230-EBE6-43DA-9B11-E1AFE7B0909B}" presName="background4" presStyleLbl="node4" presStyleIdx="9" presStyleCnt="20"/>
      <dgm:spPr/>
    </dgm:pt>
    <dgm:pt modelId="{262E887C-0BAD-46C2-84B7-D2540D5B571A}" type="pres">
      <dgm:prSet presAssocID="{8B0CD230-EBE6-43DA-9B11-E1AFE7B0909B}" presName="text4" presStyleLbl="fgAcc4" presStyleIdx="9" presStyleCnt="20" custScaleX="268831" custLinFactNeighborX="-15016" custLinFactNeighborY="51341">
        <dgm:presLayoutVars>
          <dgm:chPref val="3"/>
        </dgm:presLayoutVars>
      </dgm:prSet>
      <dgm:spPr/>
      <dgm:t>
        <a:bodyPr/>
        <a:lstStyle/>
        <a:p>
          <a:endParaRPr lang="tr-TR"/>
        </a:p>
      </dgm:t>
    </dgm:pt>
    <dgm:pt modelId="{719850DC-F2F7-4F1F-820C-A04D5557873D}" type="pres">
      <dgm:prSet presAssocID="{8B0CD230-EBE6-43DA-9B11-E1AFE7B0909B}" presName="hierChild5" presStyleCnt="0"/>
      <dgm:spPr/>
    </dgm:pt>
    <dgm:pt modelId="{3A5479DD-114B-4359-8731-19A8CD33AEF2}" type="pres">
      <dgm:prSet presAssocID="{ADBB7317-41F9-44CF-8202-6A1AD45DD1BF}" presName="Name23" presStyleLbl="parChTrans1D4" presStyleIdx="10" presStyleCnt="20"/>
      <dgm:spPr/>
      <dgm:t>
        <a:bodyPr/>
        <a:lstStyle/>
        <a:p>
          <a:endParaRPr lang="tr-TR"/>
        </a:p>
      </dgm:t>
    </dgm:pt>
    <dgm:pt modelId="{99DA2B9A-99B2-4006-88B2-821B605AC8AD}" type="pres">
      <dgm:prSet presAssocID="{F316752A-8033-4914-8388-02667F25C8EE}" presName="hierRoot4" presStyleCnt="0"/>
      <dgm:spPr/>
    </dgm:pt>
    <dgm:pt modelId="{FAF42294-EADA-4945-96D6-C8494D55CE67}" type="pres">
      <dgm:prSet presAssocID="{F316752A-8033-4914-8388-02667F25C8EE}" presName="composite4" presStyleCnt="0"/>
      <dgm:spPr/>
    </dgm:pt>
    <dgm:pt modelId="{19682976-22DA-49F5-B916-F77B16284C06}" type="pres">
      <dgm:prSet presAssocID="{F316752A-8033-4914-8388-02667F25C8EE}" presName="background4" presStyleLbl="node4" presStyleIdx="10" presStyleCnt="20"/>
      <dgm:spPr/>
    </dgm:pt>
    <dgm:pt modelId="{DDFC9981-D07C-4B02-AF51-AE90FA141560}" type="pres">
      <dgm:prSet presAssocID="{F316752A-8033-4914-8388-02667F25C8EE}" presName="text4" presStyleLbl="fgAcc4" presStyleIdx="10" presStyleCnt="20" custScaleX="263134" custLinFactNeighborX="-17864" custLinFactNeighborY="75951">
        <dgm:presLayoutVars>
          <dgm:chPref val="3"/>
        </dgm:presLayoutVars>
      </dgm:prSet>
      <dgm:spPr/>
      <dgm:t>
        <a:bodyPr/>
        <a:lstStyle/>
        <a:p>
          <a:endParaRPr lang="tr-TR"/>
        </a:p>
      </dgm:t>
    </dgm:pt>
    <dgm:pt modelId="{EE6026FC-D940-417D-8380-80BDA9771081}" type="pres">
      <dgm:prSet presAssocID="{F316752A-8033-4914-8388-02667F25C8EE}" presName="hierChild5" presStyleCnt="0"/>
      <dgm:spPr/>
    </dgm:pt>
    <dgm:pt modelId="{33D8F77D-F4FB-4965-9279-EB5A2B20DAB1}" type="pres">
      <dgm:prSet presAssocID="{10ACFE4E-44F2-4F4C-A573-2EDF1436C45D}" presName="Name10" presStyleLbl="parChTrans1D2" presStyleIdx="1" presStyleCnt="2"/>
      <dgm:spPr/>
      <dgm:t>
        <a:bodyPr/>
        <a:lstStyle/>
        <a:p>
          <a:endParaRPr lang="tr-TR"/>
        </a:p>
      </dgm:t>
    </dgm:pt>
    <dgm:pt modelId="{184B516F-E32A-4137-8678-20F29C0AA6FA}" type="pres">
      <dgm:prSet presAssocID="{F7FB9B95-90EF-4291-BEC3-889BC7BAA79A}" presName="hierRoot2" presStyleCnt="0"/>
      <dgm:spPr/>
    </dgm:pt>
    <dgm:pt modelId="{027AEC00-9433-478B-A40C-0C68BD861D3C}" type="pres">
      <dgm:prSet presAssocID="{F7FB9B95-90EF-4291-BEC3-889BC7BAA79A}" presName="composite2" presStyleCnt="0"/>
      <dgm:spPr/>
    </dgm:pt>
    <dgm:pt modelId="{E6930262-4646-4E37-9F87-4F3A1FCA0DEC}" type="pres">
      <dgm:prSet presAssocID="{F7FB9B95-90EF-4291-BEC3-889BC7BAA79A}" presName="background2" presStyleLbl="node2" presStyleIdx="1" presStyleCnt="2"/>
      <dgm:spPr/>
    </dgm:pt>
    <dgm:pt modelId="{C64067B0-D7E3-4EE4-9BAD-9CDE8A75A98C}" type="pres">
      <dgm:prSet presAssocID="{F7FB9B95-90EF-4291-BEC3-889BC7BAA79A}" presName="text2" presStyleLbl="fgAcc2" presStyleIdx="1" presStyleCnt="2" custScaleX="364477" custLinFactNeighborX="80985" custLinFactNeighborY="2057">
        <dgm:presLayoutVars>
          <dgm:chPref val="3"/>
        </dgm:presLayoutVars>
      </dgm:prSet>
      <dgm:spPr/>
      <dgm:t>
        <a:bodyPr/>
        <a:lstStyle/>
        <a:p>
          <a:endParaRPr lang="tr-TR"/>
        </a:p>
      </dgm:t>
    </dgm:pt>
    <dgm:pt modelId="{CD7D1065-7CE5-4CDC-9532-A4F5878EEA6C}" type="pres">
      <dgm:prSet presAssocID="{F7FB9B95-90EF-4291-BEC3-889BC7BAA79A}" presName="hierChild3" presStyleCnt="0"/>
      <dgm:spPr/>
    </dgm:pt>
    <dgm:pt modelId="{1783565C-6B81-408A-940C-72E0F47AF435}" type="pres">
      <dgm:prSet presAssocID="{CE77B22E-D177-41E6-B6FA-09F2C0B37DC5}" presName="Name17" presStyleLbl="parChTrans1D3" presStyleIdx="2" presStyleCnt="4"/>
      <dgm:spPr/>
      <dgm:t>
        <a:bodyPr/>
        <a:lstStyle/>
        <a:p>
          <a:endParaRPr lang="tr-TR"/>
        </a:p>
      </dgm:t>
    </dgm:pt>
    <dgm:pt modelId="{21470DCF-6398-4F04-BF02-DB583F5AEDE0}" type="pres">
      <dgm:prSet presAssocID="{B74D28C7-41CD-4C6C-BAF7-12C2834448F5}" presName="hierRoot3" presStyleCnt="0"/>
      <dgm:spPr/>
    </dgm:pt>
    <dgm:pt modelId="{51EF6F37-5EE4-4352-81D2-EB6970642151}" type="pres">
      <dgm:prSet presAssocID="{B74D28C7-41CD-4C6C-BAF7-12C2834448F5}" presName="composite3" presStyleCnt="0"/>
      <dgm:spPr/>
    </dgm:pt>
    <dgm:pt modelId="{F3920DF5-6EA5-4731-A5C7-8832FEE5BEDB}" type="pres">
      <dgm:prSet presAssocID="{B74D28C7-41CD-4C6C-BAF7-12C2834448F5}" presName="background3" presStyleLbl="node3" presStyleIdx="2" presStyleCnt="4"/>
      <dgm:spPr/>
    </dgm:pt>
    <dgm:pt modelId="{25B351A1-3A5F-43A6-AC73-AD2B7C3D106D}" type="pres">
      <dgm:prSet presAssocID="{B74D28C7-41CD-4C6C-BAF7-12C2834448F5}" presName="text3" presStyleLbl="fgAcc3" presStyleIdx="2" presStyleCnt="4" custScaleX="278051" custLinFactNeighborX="-12611" custLinFactNeighborY="21068">
        <dgm:presLayoutVars>
          <dgm:chPref val="3"/>
        </dgm:presLayoutVars>
      </dgm:prSet>
      <dgm:spPr/>
      <dgm:t>
        <a:bodyPr/>
        <a:lstStyle/>
        <a:p>
          <a:endParaRPr lang="tr-TR"/>
        </a:p>
      </dgm:t>
    </dgm:pt>
    <dgm:pt modelId="{46B05C0B-9AB2-43DA-88FB-960558766F4E}" type="pres">
      <dgm:prSet presAssocID="{B74D28C7-41CD-4C6C-BAF7-12C2834448F5}" presName="hierChild4" presStyleCnt="0"/>
      <dgm:spPr/>
    </dgm:pt>
    <dgm:pt modelId="{BFC277E5-AB79-4C92-BC41-CB08952B6411}" type="pres">
      <dgm:prSet presAssocID="{1F76D068-5ECA-45FC-A89A-815DA223B743}" presName="Name23" presStyleLbl="parChTrans1D4" presStyleIdx="11" presStyleCnt="20"/>
      <dgm:spPr/>
      <dgm:t>
        <a:bodyPr/>
        <a:lstStyle/>
        <a:p>
          <a:endParaRPr lang="tr-TR"/>
        </a:p>
      </dgm:t>
    </dgm:pt>
    <dgm:pt modelId="{3359EB9F-F7AB-4CC2-B2DC-2730F6AAF6C8}" type="pres">
      <dgm:prSet presAssocID="{D8BBEBDC-3A09-4B5F-ACFD-124DF4FE3C3B}" presName="hierRoot4" presStyleCnt="0"/>
      <dgm:spPr/>
    </dgm:pt>
    <dgm:pt modelId="{1FEF8336-7F16-4FC4-8983-E62470B61CAA}" type="pres">
      <dgm:prSet presAssocID="{D8BBEBDC-3A09-4B5F-ACFD-124DF4FE3C3B}" presName="composite4" presStyleCnt="0"/>
      <dgm:spPr/>
    </dgm:pt>
    <dgm:pt modelId="{B01BA7F9-61F1-4EA1-9DE2-AF285A0ECA54}" type="pres">
      <dgm:prSet presAssocID="{D8BBEBDC-3A09-4B5F-ACFD-124DF4FE3C3B}" presName="background4" presStyleLbl="node4" presStyleIdx="11" presStyleCnt="20"/>
      <dgm:spPr/>
    </dgm:pt>
    <dgm:pt modelId="{C9ACE730-CDED-40B8-95CA-F7CDF3B4A7ED}" type="pres">
      <dgm:prSet presAssocID="{D8BBEBDC-3A09-4B5F-ACFD-124DF4FE3C3B}" presName="text4" presStyleLbl="fgAcc4" presStyleIdx="11" presStyleCnt="20" custScaleX="279046" custLinFactNeighborX="-12114" custLinFactNeighborY="28636">
        <dgm:presLayoutVars>
          <dgm:chPref val="3"/>
        </dgm:presLayoutVars>
      </dgm:prSet>
      <dgm:spPr/>
      <dgm:t>
        <a:bodyPr/>
        <a:lstStyle/>
        <a:p>
          <a:endParaRPr lang="tr-TR"/>
        </a:p>
      </dgm:t>
    </dgm:pt>
    <dgm:pt modelId="{22A465D7-10BD-41CE-B7EB-8849D52B3B7C}" type="pres">
      <dgm:prSet presAssocID="{D8BBEBDC-3A09-4B5F-ACFD-124DF4FE3C3B}" presName="hierChild5" presStyleCnt="0"/>
      <dgm:spPr/>
    </dgm:pt>
    <dgm:pt modelId="{5DCB7037-9EE8-498C-801F-48E89121BC1C}" type="pres">
      <dgm:prSet presAssocID="{DC12E5D7-09CF-46CB-8D3E-EE0E874C9C8C}" presName="Name23" presStyleLbl="parChTrans1D4" presStyleIdx="12" presStyleCnt="20"/>
      <dgm:spPr/>
      <dgm:t>
        <a:bodyPr/>
        <a:lstStyle/>
        <a:p>
          <a:endParaRPr lang="tr-TR"/>
        </a:p>
      </dgm:t>
    </dgm:pt>
    <dgm:pt modelId="{C6B250DC-CFED-42E2-881C-4F3EC2C43213}" type="pres">
      <dgm:prSet presAssocID="{1F12DB4A-F17B-4BDB-9B04-42375CF5C68D}" presName="hierRoot4" presStyleCnt="0"/>
      <dgm:spPr/>
    </dgm:pt>
    <dgm:pt modelId="{A9051D99-11C0-43C2-912B-79780309A1C8}" type="pres">
      <dgm:prSet presAssocID="{1F12DB4A-F17B-4BDB-9B04-42375CF5C68D}" presName="composite4" presStyleCnt="0"/>
      <dgm:spPr/>
    </dgm:pt>
    <dgm:pt modelId="{1B2CAE15-2CF0-4231-945D-A59E8A227A96}" type="pres">
      <dgm:prSet presAssocID="{1F12DB4A-F17B-4BDB-9B04-42375CF5C68D}" presName="background4" presStyleLbl="node4" presStyleIdx="12" presStyleCnt="20"/>
      <dgm:spPr/>
    </dgm:pt>
    <dgm:pt modelId="{663B7944-D787-449C-BA80-3C03C48C75A9}" type="pres">
      <dgm:prSet presAssocID="{1F12DB4A-F17B-4BDB-9B04-42375CF5C68D}" presName="text4" presStyleLbl="fgAcc4" presStyleIdx="12" presStyleCnt="20" custScaleX="284926" custLinFactNeighborX="-9173" custLinFactNeighborY="36205">
        <dgm:presLayoutVars>
          <dgm:chPref val="3"/>
        </dgm:presLayoutVars>
      </dgm:prSet>
      <dgm:spPr/>
      <dgm:t>
        <a:bodyPr/>
        <a:lstStyle/>
        <a:p>
          <a:endParaRPr lang="tr-TR"/>
        </a:p>
      </dgm:t>
    </dgm:pt>
    <dgm:pt modelId="{58A4A2D3-7F0C-48C7-8D17-3C6EC9DC5195}" type="pres">
      <dgm:prSet presAssocID="{1F12DB4A-F17B-4BDB-9B04-42375CF5C68D}" presName="hierChild5" presStyleCnt="0"/>
      <dgm:spPr/>
    </dgm:pt>
    <dgm:pt modelId="{348F2D5E-AD39-4047-A33E-B71CCD43DB18}" type="pres">
      <dgm:prSet presAssocID="{03F2F636-316F-4A69-A9F3-A052024331D5}" presName="Name23" presStyleLbl="parChTrans1D4" presStyleIdx="13" presStyleCnt="20"/>
      <dgm:spPr/>
      <dgm:t>
        <a:bodyPr/>
        <a:lstStyle/>
        <a:p>
          <a:endParaRPr lang="tr-TR"/>
        </a:p>
      </dgm:t>
    </dgm:pt>
    <dgm:pt modelId="{FC3D125C-D8D6-42C5-A70D-4D9AC9E4BA12}" type="pres">
      <dgm:prSet presAssocID="{DB37017B-5F76-4DF1-89B4-8B81386DAC50}" presName="hierRoot4" presStyleCnt="0"/>
      <dgm:spPr/>
    </dgm:pt>
    <dgm:pt modelId="{8CD90C4B-CAC3-45F2-A953-D54EFF1E3C8D}" type="pres">
      <dgm:prSet presAssocID="{DB37017B-5F76-4DF1-89B4-8B81386DAC50}" presName="composite4" presStyleCnt="0"/>
      <dgm:spPr/>
    </dgm:pt>
    <dgm:pt modelId="{5AB17437-D73A-472F-B8A7-6F3819BD8366}" type="pres">
      <dgm:prSet presAssocID="{DB37017B-5F76-4DF1-89B4-8B81386DAC50}" presName="background4" presStyleLbl="node4" presStyleIdx="13" presStyleCnt="20"/>
      <dgm:spPr/>
    </dgm:pt>
    <dgm:pt modelId="{CAE6355B-E65C-4DB5-BE84-95178187CC6C}" type="pres">
      <dgm:prSet presAssocID="{DB37017B-5F76-4DF1-89B4-8B81386DAC50}" presName="text4" presStyleLbl="fgAcc4" presStyleIdx="13" presStyleCnt="20" custScaleX="282008" custLinFactNeighborX="-10633" custLinFactNeighborY="60814">
        <dgm:presLayoutVars>
          <dgm:chPref val="3"/>
        </dgm:presLayoutVars>
      </dgm:prSet>
      <dgm:spPr/>
      <dgm:t>
        <a:bodyPr/>
        <a:lstStyle/>
        <a:p>
          <a:endParaRPr lang="tr-TR"/>
        </a:p>
      </dgm:t>
    </dgm:pt>
    <dgm:pt modelId="{512D96B2-EFCF-4ED3-95F8-C913AB13F223}" type="pres">
      <dgm:prSet presAssocID="{DB37017B-5F76-4DF1-89B4-8B81386DAC50}" presName="hierChild5" presStyleCnt="0"/>
      <dgm:spPr/>
    </dgm:pt>
    <dgm:pt modelId="{92FC99B8-0601-4862-992B-D54371D73743}" type="pres">
      <dgm:prSet presAssocID="{F6C7644A-0294-44CC-A3A0-E06E7930EC95}" presName="Name23" presStyleLbl="parChTrans1D4" presStyleIdx="14" presStyleCnt="20"/>
      <dgm:spPr/>
      <dgm:t>
        <a:bodyPr/>
        <a:lstStyle/>
        <a:p>
          <a:endParaRPr lang="tr-TR"/>
        </a:p>
      </dgm:t>
    </dgm:pt>
    <dgm:pt modelId="{3C3E6AA3-FA81-4306-8848-71AB11B7205B}" type="pres">
      <dgm:prSet presAssocID="{13BEBC3D-7916-42B6-8825-E1D2AA615622}" presName="hierRoot4" presStyleCnt="0"/>
      <dgm:spPr/>
    </dgm:pt>
    <dgm:pt modelId="{20FF726B-27F5-43BF-8A70-2BD65B4579A6}" type="pres">
      <dgm:prSet presAssocID="{13BEBC3D-7916-42B6-8825-E1D2AA615622}" presName="composite4" presStyleCnt="0"/>
      <dgm:spPr/>
    </dgm:pt>
    <dgm:pt modelId="{087298C5-B866-440D-A396-FEF715E2B180}" type="pres">
      <dgm:prSet presAssocID="{13BEBC3D-7916-42B6-8825-E1D2AA615622}" presName="background4" presStyleLbl="node4" presStyleIdx="14" presStyleCnt="20"/>
      <dgm:spPr/>
    </dgm:pt>
    <dgm:pt modelId="{05A5156A-1946-4912-A46E-70C89CFDDAAF}" type="pres">
      <dgm:prSet presAssocID="{13BEBC3D-7916-42B6-8825-E1D2AA615622}" presName="text4" presStyleLbl="fgAcc4" presStyleIdx="14" presStyleCnt="20" custScaleX="288095" custLinFactNeighborX="-7589" custLinFactNeighborY="68382">
        <dgm:presLayoutVars>
          <dgm:chPref val="3"/>
        </dgm:presLayoutVars>
      </dgm:prSet>
      <dgm:spPr/>
      <dgm:t>
        <a:bodyPr/>
        <a:lstStyle/>
        <a:p>
          <a:endParaRPr lang="tr-TR"/>
        </a:p>
      </dgm:t>
    </dgm:pt>
    <dgm:pt modelId="{F599D3C4-DA21-4E86-9D47-0945EECDDA8E}" type="pres">
      <dgm:prSet presAssocID="{13BEBC3D-7916-42B6-8825-E1D2AA615622}" presName="hierChild5" presStyleCnt="0"/>
      <dgm:spPr/>
    </dgm:pt>
    <dgm:pt modelId="{9118D193-3F4F-4C64-AD8A-EBE971CF243F}" type="pres">
      <dgm:prSet presAssocID="{439202CC-0367-4032-82D5-336424A0307B}" presName="Name23" presStyleLbl="parChTrans1D4" presStyleIdx="15" presStyleCnt="20"/>
      <dgm:spPr/>
      <dgm:t>
        <a:bodyPr/>
        <a:lstStyle/>
        <a:p>
          <a:endParaRPr lang="tr-TR"/>
        </a:p>
      </dgm:t>
    </dgm:pt>
    <dgm:pt modelId="{3344B15F-D353-451F-AE76-C206C4651264}" type="pres">
      <dgm:prSet presAssocID="{5263A2F7-A0CA-499B-A0B4-B2B069840CD6}" presName="hierRoot4" presStyleCnt="0"/>
      <dgm:spPr/>
    </dgm:pt>
    <dgm:pt modelId="{FBB2A8B6-8E26-4F22-AD3B-004F9FF4393F}" type="pres">
      <dgm:prSet presAssocID="{5263A2F7-A0CA-499B-A0B4-B2B069840CD6}" presName="composite4" presStyleCnt="0"/>
      <dgm:spPr/>
    </dgm:pt>
    <dgm:pt modelId="{EC4A27D7-E1B4-409D-97C3-8CA66730B926}" type="pres">
      <dgm:prSet presAssocID="{5263A2F7-A0CA-499B-A0B4-B2B069840CD6}" presName="background4" presStyleLbl="node4" presStyleIdx="15" presStyleCnt="20"/>
      <dgm:spPr/>
    </dgm:pt>
    <dgm:pt modelId="{BD85E12A-3867-4B34-A2D3-F2BC4EB2B803}" type="pres">
      <dgm:prSet presAssocID="{5263A2F7-A0CA-499B-A0B4-B2B069840CD6}" presName="text4" presStyleLbl="fgAcc4" presStyleIdx="15" presStyleCnt="20" custScaleX="295515" custLinFactNeighborX="-3879" custLinFactNeighborY="75951">
        <dgm:presLayoutVars>
          <dgm:chPref val="3"/>
        </dgm:presLayoutVars>
      </dgm:prSet>
      <dgm:spPr/>
      <dgm:t>
        <a:bodyPr/>
        <a:lstStyle/>
        <a:p>
          <a:endParaRPr lang="tr-TR"/>
        </a:p>
      </dgm:t>
    </dgm:pt>
    <dgm:pt modelId="{C8EE962C-130C-4F0B-911C-08EDF016CE0A}" type="pres">
      <dgm:prSet presAssocID="{5263A2F7-A0CA-499B-A0B4-B2B069840CD6}" presName="hierChild5" presStyleCnt="0"/>
      <dgm:spPr/>
    </dgm:pt>
    <dgm:pt modelId="{9504317E-55CD-4748-968A-8AF1A221BF81}" type="pres">
      <dgm:prSet presAssocID="{A886E1A4-21AE-4AE6-BB12-F2A0550100A2}" presName="Name17" presStyleLbl="parChTrans1D3" presStyleIdx="3" presStyleCnt="4"/>
      <dgm:spPr/>
      <dgm:t>
        <a:bodyPr/>
        <a:lstStyle/>
        <a:p>
          <a:endParaRPr lang="tr-TR"/>
        </a:p>
      </dgm:t>
    </dgm:pt>
    <dgm:pt modelId="{F3E9B115-148C-48D6-ADFD-4AFA446B44F5}" type="pres">
      <dgm:prSet presAssocID="{158FFD67-1D92-4640-9FA8-C19D0843C819}" presName="hierRoot3" presStyleCnt="0"/>
      <dgm:spPr/>
    </dgm:pt>
    <dgm:pt modelId="{2FFEDD9F-EE58-4707-B3EB-C5B7552CC1D2}" type="pres">
      <dgm:prSet presAssocID="{158FFD67-1D92-4640-9FA8-C19D0843C819}" presName="composite3" presStyleCnt="0"/>
      <dgm:spPr/>
    </dgm:pt>
    <dgm:pt modelId="{39BA4D3E-177A-4360-A9B0-DE3802DEC523}" type="pres">
      <dgm:prSet presAssocID="{158FFD67-1D92-4640-9FA8-C19D0843C819}" presName="background3" presStyleLbl="node3" presStyleIdx="3" presStyleCnt="4"/>
      <dgm:spPr/>
    </dgm:pt>
    <dgm:pt modelId="{5F6037E1-8DAA-4DAF-8B01-816464045C2B}" type="pres">
      <dgm:prSet presAssocID="{158FFD67-1D92-4640-9FA8-C19D0843C819}" presName="text3" presStyleLbl="fgAcc3" presStyleIdx="3" presStyleCnt="4" custScaleX="334538" custLinFactNeighborX="39991" custLinFactNeighborY="20650">
        <dgm:presLayoutVars>
          <dgm:chPref val="3"/>
        </dgm:presLayoutVars>
      </dgm:prSet>
      <dgm:spPr/>
      <dgm:t>
        <a:bodyPr/>
        <a:lstStyle/>
        <a:p>
          <a:endParaRPr lang="tr-TR"/>
        </a:p>
      </dgm:t>
    </dgm:pt>
    <dgm:pt modelId="{2F83C9C5-F296-4F37-9C0F-B30D8E1F73A3}" type="pres">
      <dgm:prSet presAssocID="{158FFD67-1D92-4640-9FA8-C19D0843C819}" presName="hierChild4" presStyleCnt="0"/>
      <dgm:spPr/>
    </dgm:pt>
    <dgm:pt modelId="{87A01229-CC5E-4F16-8741-F8496B9AF9CC}" type="pres">
      <dgm:prSet presAssocID="{9EA6A76F-2981-4359-BD43-CC2C8FB03936}" presName="Name23" presStyleLbl="parChTrans1D4" presStyleIdx="16" presStyleCnt="20"/>
      <dgm:spPr/>
      <dgm:t>
        <a:bodyPr/>
        <a:lstStyle/>
        <a:p>
          <a:endParaRPr lang="tr-TR"/>
        </a:p>
      </dgm:t>
    </dgm:pt>
    <dgm:pt modelId="{529E9DAD-A898-4BC2-86BC-7951D694EDA2}" type="pres">
      <dgm:prSet presAssocID="{C46B30CB-173D-4576-AED4-A399037314D1}" presName="hierRoot4" presStyleCnt="0"/>
      <dgm:spPr/>
    </dgm:pt>
    <dgm:pt modelId="{00DD5617-88E7-4E3E-A610-F6DEF9923768}" type="pres">
      <dgm:prSet presAssocID="{C46B30CB-173D-4576-AED4-A399037314D1}" presName="composite4" presStyleCnt="0"/>
      <dgm:spPr/>
    </dgm:pt>
    <dgm:pt modelId="{E8C63460-356B-4DDA-9BE9-D1248B45E09E}" type="pres">
      <dgm:prSet presAssocID="{C46B30CB-173D-4576-AED4-A399037314D1}" presName="background4" presStyleLbl="node4" presStyleIdx="16" presStyleCnt="20"/>
      <dgm:spPr/>
    </dgm:pt>
    <dgm:pt modelId="{398A0EB6-3C18-42EE-829B-798B106C6A5F}" type="pres">
      <dgm:prSet presAssocID="{C46B30CB-173D-4576-AED4-A399037314D1}" presName="text4" presStyleLbl="fgAcc4" presStyleIdx="16" presStyleCnt="20" custScaleX="328934" custLinFactNeighborX="41323" custLinFactNeighborY="45259">
        <dgm:presLayoutVars>
          <dgm:chPref val="3"/>
        </dgm:presLayoutVars>
      </dgm:prSet>
      <dgm:spPr/>
      <dgm:t>
        <a:bodyPr/>
        <a:lstStyle/>
        <a:p>
          <a:endParaRPr lang="tr-TR"/>
        </a:p>
      </dgm:t>
    </dgm:pt>
    <dgm:pt modelId="{35B30734-D596-4F96-BAF6-6267BE818EEB}" type="pres">
      <dgm:prSet presAssocID="{C46B30CB-173D-4576-AED4-A399037314D1}" presName="hierChild5" presStyleCnt="0"/>
      <dgm:spPr/>
    </dgm:pt>
    <dgm:pt modelId="{7898EF96-5F85-4059-A2BC-6DB1AA57B707}" type="pres">
      <dgm:prSet presAssocID="{9775DEE6-6292-4059-A89B-F399D4F7DC64}" presName="Name23" presStyleLbl="parChTrans1D4" presStyleIdx="17" presStyleCnt="20"/>
      <dgm:spPr/>
      <dgm:t>
        <a:bodyPr/>
        <a:lstStyle/>
        <a:p>
          <a:endParaRPr lang="tr-TR"/>
        </a:p>
      </dgm:t>
    </dgm:pt>
    <dgm:pt modelId="{BE62ADA1-21AA-4205-B827-D20484F77961}" type="pres">
      <dgm:prSet presAssocID="{3A3C7615-0F84-423D-8899-5859DD923CF1}" presName="hierRoot4" presStyleCnt="0"/>
      <dgm:spPr/>
    </dgm:pt>
    <dgm:pt modelId="{AE8C6468-E679-4D6D-B88F-934E31DEA098}" type="pres">
      <dgm:prSet presAssocID="{3A3C7615-0F84-423D-8899-5859DD923CF1}" presName="composite4" presStyleCnt="0"/>
      <dgm:spPr/>
    </dgm:pt>
    <dgm:pt modelId="{24A9B6B2-AE2A-432A-B165-129C63EF7CEF}" type="pres">
      <dgm:prSet presAssocID="{3A3C7615-0F84-423D-8899-5859DD923CF1}" presName="background4" presStyleLbl="node4" presStyleIdx="17" presStyleCnt="20"/>
      <dgm:spPr/>
    </dgm:pt>
    <dgm:pt modelId="{CE06619D-E4D1-4F9B-913D-51EE15966F28}" type="pres">
      <dgm:prSet presAssocID="{3A3C7615-0F84-423D-8899-5859DD923CF1}" presName="text4" presStyleLbl="fgAcc4" presStyleIdx="17" presStyleCnt="20" custScaleX="331152" custLinFactNeighborX="37633" custLinFactNeighborY="70287">
        <dgm:presLayoutVars>
          <dgm:chPref val="3"/>
        </dgm:presLayoutVars>
      </dgm:prSet>
      <dgm:spPr/>
      <dgm:t>
        <a:bodyPr/>
        <a:lstStyle/>
        <a:p>
          <a:endParaRPr lang="tr-TR"/>
        </a:p>
      </dgm:t>
    </dgm:pt>
    <dgm:pt modelId="{B95066B4-CD64-40AC-9501-AA6D105B9044}" type="pres">
      <dgm:prSet presAssocID="{3A3C7615-0F84-423D-8899-5859DD923CF1}" presName="hierChild5" presStyleCnt="0"/>
      <dgm:spPr/>
    </dgm:pt>
    <dgm:pt modelId="{5C416675-F5E2-44DA-903B-5795A0EDA61C}" type="pres">
      <dgm:prSet presAssocID="{E67D3EAA-1AF1-45C0-BF10-3A8BB74B85DF}" presName="Name23" presStyleLbl="parChTrans1D4" presStyleIdx="18" presStyleCnt="20"/>
      <dgm:spPr/>
      <dgm:t>
        <a:bodyPr/>
        <a:lstStyle/>
        <a:p>
          <a:endParaRPr lang="tr-TR"/>
        </a:p>
      </dgm:t>
    </dgm:pt>
    <dgm:pt modelId="{B568E822-3CB5-4A61-A5CB-ECA939408553}" type="pres">
      <dgm:prSet presAssocID="{B9B61B68-A915-46A5-8A30-96EA1E63AE6D}" presName="hierRoot4" presStyleCnt="0"/>
      <dgm:spPr/>
    </dgm:pt>
    <dgm:pt modelId="{46328F65-5158-4DD1-86FA-41C259C49646}" type="pres">
      <dgm:prSet presAssocID="{B9B61B68-A915-46A5-8A30-96EA1E63AE6D}" presName="composite4" presStyleCnt="0"/>
      <dgm:spPr/>
    </dgm:pt>
    <dgm:pt modelId="{73B36154-620D-47B6-99A4-1A9A8A3A707F}" type="pres">
      <dgm:prSet presAssocID="{B9B61B68-A915-46A5-8A30-96EA1E63AE6D}" presName="background4" presStyleLbl="node4" presStyleIdx="18" presStyleCnt="20"/>
      <dgm:spPr/>
    </dgm:pt>
    <dgm:pt modelId="{BD95A7B1-3DF8-4852-B264-45ECE461B6F8}" type="pres">
      <dgm:prSet presAssocID="{B9B61B68-A915-46A5-8A30-96EA1E63AE6D}" presName="text4" presStyleLbl="fgAcc4" presStyleIdx="18" presStyleCnt="20" custScaleX="331329" custLinFactNeighborX="47670" custLinFactNeighborY="94896">
        <dgm:presLayoutVars>
          <dgm:chPref val="3"/>
        </dgm:presLayoutVars>
      </dgm:prSet>
      <dgm:spPr/>
      <dgm:t>
        <a:bodyPr/>
        <a:lstStyle/>
        <a:p>
          <a:endParaRPr lang="tr-TR"/>
        </a:p>
      </dgm:t>
    </dgm:pt>
    <dgm:pt modelId="{B5956317-1436-40B5-8FCE-C32872389C55}" type="pres">
      <dgm:prSet presAssocID="{B9B61B68-A915-46A5-8A30-96EA1E63AE6D}" presName="hierChild5" presStyleCnt="0"/>
      <dgm:spPr/>
    </dgm:pt>
    <dgm:pt modelId="{CDB8E86B-C224-4672-8278-41BA25A59153}" type="pres">
      <dgm:prSet presAssocID="{DB58A802-48FB-42EC-B1B0-55B814FDB827}" presName="Name23" presStyleLbl="parChTrans1D4" presStyleIdx="19" presStyleCnt="20"/>
      <dgm:spPr/>
      <dgm:t>
        <a:bodyPr/>
        <a:lstStyle/>
        <a:p>
          <a:endParaRPr lang="tr-TR"/>
        </a:p>
      </dgm:t>
    </dgm:pt>
    <dgm:pt modelId="{48F1AA01-2BD0-4CB6-A66F-AFFD5E9722FE}" type="pres">
      <dgm:prSet presAssocID="{E0C02B81-0AE9-4CD1-93A6-DB923A789AF0}" presName="hierRoot4" presStyleCnt="0"/>
      <dgm:spPr/>
    </dgm:pt>
    <dgm:pt modelId="{49B5A68E-5160-4114-8350-BBD54E02036B}" type="pres">
      <dgm:prSet presAssocID="{E0C02B81-0AE9-4CD1-93A6-DB923A789AF0}" presName="composite4" presStyleCnt="0"/>
      <dgm:spPr/>
    </dgm:pt>
    <dgm:pt modelId="{2DF036E9-ABF3-4920-AA5D-237D853153A4}" type="pres">
      <dgm:prSet presAssocID="{E0C02B81-0AE9-4CD1-93A6-DB923A789AF0}" presName="background4" presStyleLbl="node4" presStyleIdx="19" presStyleCnt="20"/>
      <dgm:spPr/>
    </dgm:pt>
    <dgm:pt modelId="{A79F7BC1-DFBE-4BFB-BE14-7A7B137E1AD3}" type="pres">
      <dgm:prSet presAssocID="{E0C02B81-0AE9-4CD1-93A6-DB923A789AF0}" presName="text4" presStyleLbl="fgAcc4" presStyleIdx="19" presStyleCnt="20" custScaleX="333463" custLinFactY="36129" custLinFactNeighborX="29374" custLinFactNeighborY="100000">
        <dgm:presLayoutVars>
          <dgm:chPref val="3"/>
        </dgm:presLayoutVars>
      </dgm:prSet>
      <dgm:spPr/>
      <dgm:t>
        <a:bodyPr/>
        <a:lstStyle/>
        <a:p>
          <a:endParaRPr lang="tr-TR"/>
        </a:p>
      </dgm:t>
    </dgm:pt>
    <dgm:pt modelId="{65D71502-B71A-4348-BDA5-0712EE1EF0BD}" type="pres">
      <dgm:prSet presAssocID="{E0C02B81-0AE9-4CD1-93A6-DB923A789AF0}" presName="hierChild5" presStyleCnt="0"/>
      <dgm:spPr/>
    </dgm:pt>
  </dgm:ptLst>
  <dgm:cxnLst>
    <dgm:cxn modelId="{A07813AF-58AB-402C-A8DA-338DCCDD998C}" type="presOf" srcId="{D8C83F17-EBAD-401D-9C8D-262A47FEC5B2}" destId="{057FC5D3-7165-453A-895F-00DA5BC0CDB2}" srcOrd="0" destOrd="0" presId="urn:microsoft.com/office/officeart/2005/8/layout/hierarchy1"/>
    <dgm:cxn modelId="{0B9FAC91-F67E-43B7-B12E-FEFCB20E5B64}" type="presOf" srcId="{7C14441D-AFCB-4822-8AF3-C77D74E486FD}" destId="{5F9C5685-3560-4826-88A1-9BD786C25966}" srcOrd="0" destOrd="0" presId="urn:microsoft.com/office/officeart/2005/8/layout/hierarchy1"/>
    <dgm:cxn modelId="{33F651F5-30B5-41B2-86AB-4B64A27DE451}" srcId="{13BEBC3D-7916-42B6-8825-E1D2AA615622}" destId="{5263A2F7-A0CA-499B-A0B4-B2B069840CD6}" srcOrd="0" destOrd="0" parTransId="{439202CC-0367-4032-82D5-336424A0307B}" sibTransId="{9493BE75-E165-4969-9CED-D29045BD2ED1}"/>
    <dgm:cxn modelId="{CAE7599C-4796-4F80-A9D6-94FB226D8ADA}" type="presOf" srcId="{9775DEE6-6292-4059-A89B-F399D4F7DC64}" destId="{7898EF96-5F85-4059-A2BC-6DB1AA57B707}" srcOrd="0" destOrd="0" presId="urn:microsoft.com/office/officeart/2005/8/layout/hierarchy1"/>
    <dgm:cxn modelId="{3AAB8935-6D7D-41A5-BEE6-B5DF5541C29E}" srcId="{5A51E0EE-F591-4E09-AA79-4C247C9F89F3}" destId="{6DC97807-5C58-4422-A11B-66B3784CB9BD}" srcOrd="0" destOrd="0" parTransId="{A3F00EF2-7BFC-4076-B162-0F9EB0CCE4F9}" sibTransId="{50D4D791-90CA-4318-B207-9690F16C1DB5}"/>
    <dgm:cxn modelId="{C344494C-313D-4934-829D-276BEABF3294}" type="presOf" srcId="{F7FB9B95-90EF-4291-BEC3-889BC7BAA79A}" destId="{C64067B0-D7E3-4EE4-9BAD-9CDE8A75A98C}" srcOrd="0" destOrd="0" presId="urn:microsoft.com/office/officeart/2005/8/layout/hierarchy1"/>
    <dgm:cxn modelId="{36ECD5EA-1AF9-4098-BA5E-F6AFF830D953}" type="presOf" srcId="{DED2D158-2EA3-47EB-A9A1-9CB222ABB9B6}" destId="{17BFBC6B-47D0-41A4-9CCA-17F89542A4D0}" srcOrd="0" destOrd="0" presId="urn:microsoft.com/office/officeart/2005/8/layout/hierarchy1"/>
    <dgm:cxn modelId="{961C7802-279D-4B9A-8264-ED6B515E505A}" srcId="{DB37017B-5F76-4DF1-89B4-8B81386DAC50}" destId="{13BEBC3D-7916-42B6-8825-E1D2AA615622}" srcOrd="0" destOrd="0" parTransId="{F6C7644A-0294-44CC-A3A0-E06E7930EC95}" sibTransId="{510A32E7-1DE2-47D0-884D-51DCD9F71FD8}"/>
    <dgm:cxn modelId="{391381B5-3500-4CE4-B663-E81EDDA7C802}" srcId="{B74D28C7-41CD-4C6C-BAF7-12C2834448F5}" destId="{D8BBEBDC-3A09-4B5F-ACFD-124DF4FE3C3B}" srcOrd="0" destOrd="0" parTransId="{1F76D068-5ECA-45FC-A89A-815DA223B743}" sibTransId="{4C2A0464-F0CB-489D-B2ED-DE185C9BAD7F}"/>
    <dgm:cxn modelId="{ADFBDC69-C112-432F-A9BC-6976096F1D8E}" srcId="{8433AF90-7FC8-4E8B-9229-A81C88DC4C75}" destId="{8B0CD230-EBE6-43DA-9B11-E1AFE7B0909B}" srcOrd="0" destOrd="0" parTransId="{C44DFFE0-097A-4F32-B976-C8479F836122}" sibTransId="{7D562B76-9FF5-46A4-A64E-087105BB4D7A}"/>
    <dgm:cxn modelId="{393BA108-E43D-4A1B-AC5C-7377C437255B}" type="presOf" srcId="{6779F78D-E619-4BDF-B5E6-321B27A0893E}" destId="{043CF512-F755-4C64-BDE4-01E3F8F32795}" srcOrd="0" destOrd="0" presId="urn:microsoft.com/office/officeart/2005/8/layout/hierarchy1"/>
    <dgm:cxn modelId="{A9E96E4A-DEAC-4B86-9594-0A86BE4549AD}" type="presOf" srcId="{B9B61B68-A915-46A5-8A30-96EA1E63AE6D}" destId="{BD95A7B1-3DF8-4852-B264-45ECE461B6F8}" srcOrd="0" destOrd="0" presId="urn:microsoft.com/office/officeart/2005/8/layout/hierarchy1"/>
    <dgm:cxn modelId="{DD591640-2C35-4B74-ACA5-7F9A021C8053}" type="presOf" srcId="{9EA6A76F-2981-4359-BD43-CC2C8FB03936}" destId="{87A01229-CC5E-4F16-8741-F8496B9AF9CC}" srcOrd="0" destOrd="0" presId="urn:microsoft.com/office/officeart/2005/8/layout/hierarchy1"/>
    <dgm:cxn modelId="{FB8E8B52-31CA-43B2-9CEB-5490FA5A6131}" type="presOf" srcId="{F4EEBB36-CAE8-46E7-9BEA-FA3FC086C1D4}" destId="{0F5BB1FD-E9AB-4A96-94AF-E0E93D7F7A5B}" srcOrd="0" destOrd="0" presId="urn:microsoft.com/office/officeart/2005/8/layout/hierarchy1"/>
    <dgm:cxn modelId="{9A3AB444-C386-4400-AD20-59B8D6311FF3}" srcId="{158FFD67-1D92-4640-9FA8-C19D0843C819}" destId="{C46B30CB-173D-4576-AED4-A399037314D1}" srcOrd="0" destOrd="0" parTransId="{9EA6A76F-2981-4359-BD43-CC2C8FB03936}" sibTransId="{A59BC9D2-160B-42A2-9993-F4B2F0BB143E}"/>
    <dgm:cxn modelId="{9BB23CD8-F196-4A31-85AC-2C4767610476}" srcId="{3A062837-65B3-4DE3-BF05-558C0906C817}" destId="{5A51E0EE-F591-4E09-AA79-4C247C9F89F3}" srcOrd="0" destOrd="0" parTransId="{09F35D33-E50E-4655-AB69-3FABC5F6156A}" sibTransId="{0393FA41-239B-41DD-A2D0-F3F61BA952B1}"/>
    <dgm:cxn modelId="{33B77A99-4A6C-455A-A73B-59033EF3DC02}" srcId="{7C14441D-AFCB-4822-8AF3-C77D74E486FD}" destId="{BC1D17A5-E605-4715-8955-35A5919EFCAF}" srcOrd="0" destOrd="0" parTransId="{5B97061A-4229-4C96-98B9-1045653DCFCA}" sibTransId="{C8D176BF-38F8-4475-A8A1-29E3CAAE579A}"/>
    <dgm:cxn modelId="{221968CB-0A2A-4AE5-973D-217351128C82}" srcId="{3A3C7615-0F84-423D-8899-5859DD923CF1}" destId="{B9B61B68-A915-46A5-8A30-96EA1E63AE6D}" srcOrd="0" destOrd="0" parTransId="{E67D3EAA-1AF1-45C0-BF10-3A8BB74B85DF}" sibTransId="{5BE39747-5B10-402F-8525-4F5496A38881}"/>
    <dgm:cxn modelId="{25CA4204-E390-4B89-B320-4B240E8E7CC4}" srcId="{F7FB9B95-90EF-4291-BEC3-889BC7BAA79A}" destId="{B74D28C7-41CD-4C6C-BAF7-12C2834448F5}" srcOrd="0" destOrd="0" parTransId="{CE77B22E-D177-41E6-B6FA-09F2C0B37DC5}" sibTransId="{7F7095CC-00E7-4FF3-9113-8A6F1EE2622B}"/>
    <dgm:cxn modelId="{75178E4B-D7C6-4A75-96ED-7CAC053BA20C}" type="presOf" srcId="{8433AF90-7FC8-4E8B-9229-A81C88DC4C75}" destId="{7F5403DD-C827-4619-8E3C-721A428D885A}" srcOrd="0" destOrd="0" presId="urn:microsoft.com/office/officeart/2005/8/layout/hierarchy1"/>
    <dgm:cxn modelId="{E65FD297-C37E-4F07-B288-548CAF11993A}" type="presOf" srcId="{5A51E0EE-F591-4E09-AA79-4C247C9F89F3}" destId="{F3E8FB49-381C-4240-9106-24B7FC16BEE6}" srcOrd="0" destOrd="0" presId="urn:microsoft.com/office/officeart/2005/8/layout/hierarchy1"/>
    <dgm:cxn modelId="{67FC98AB-40A2-4BD4-9EC0-E11F80CE56BC}" srcId="{BC1D17A5-E605-4715-8955-35A5919EFCAF}" destId="{E9AE8EF2-6BC9-4775-A5FE-12B7FB209380}" srcOrd="0" destOrd="0" parTransId="{3438CBE8-A418-455A-B34E-5E41FE4EA2C3}" sibTransId="{F05DA530-B9C9-438C-B8C5-CABAAC7E61AD}"/>
    <dgm:cxn modelId="{4D0C8939-346B-42E4-AE4F-F0848D1B7168}" type="presOf" srcId="{0521649E-4DED-4092-9EA2-41119436C7E5}" destId="{DA292FF8-0C18-42D5-BDE3-A4C462FEFB4E}" srcOrd="0" destOrd="0" presId="urn:microsoft.com/office/officeart/2005/8/layout/hierarchy1"/>
    <dgm:cxn modelId="{93318675-DA56-4AAF-BBAE-8AD437826268}" type="presOf" srcId="{F10D3FEA-F202-44A3-AEE9-48B1A47057EB}" destId="{4194DC5E-3041-49A9-ADD2-E192747DE8D8}" srcOrd="0" destOrd="0" presId="urn:microsoft.com/office/officeart/2005/8/layout/hierarchy1"/>
    <dgm:cxn modelId="{D8A87B81-33CE-4CC6-AAD3-75D6B9A6515C}" type="presOf" srcId="{5B97061A-4229-4C96-98B9-1045653DCFCA}" destId="{779CA73E-5456-4F62-820B-67D5A116555A}" srcOrd="0" destOrd="0" presId="urn:microsoft.com/office/officeart/2005/8/layout/hierarchy1"/>
    <dgm:cxn modelId="{309ABD4B-4A33-487A-B763-A8E5298C6D94}" type="presOf" srcId="{63FC8A27-753F-4A9E-B1BB-3BC3F16B6D88}" destId="{25230C72-9EB8-4893-88FB-550C46E7C377}" srcOrd="0" destOrd="0" presId="urn:microsoft.com/office/officeart/2005/8/layout/hierarchy1"/>
    <dgm:cxn modelId="{01639589-82F7-4E3E-A455-5774EB7DEEFB}" type="presOf" srcId="{5263A2F7-A0CA-499B-A0B4-B2B069840CD6}" destId="{BD85E12A-3867-4B34-A2D3-F2BC4EB2B803}" srcOrd="0" destOrd="0" presId="urn:microsoft.com/office/officeart/2005/8/layout/hierarchy1"/>
    <dgm:cxn modelId="{FCE296DB-4A2B-418B-AE5E-293F41BB4361}" type="presOf" srcId="{1F76D068-5ECA-45FC-A89A-815DA223B743}" destId="{BFC277E5-AB79-4C92-BC41-CB08952B6411}" srcOrd="0" destOrd="0" presId="urn:microsoft.com/office/officeart/2005/8/layout/hierarchy1"/>
    <dgm:cxn modelId="{065AA4C5-79AB-470C-AF0B-949256F87B77}" type="presOf" srcId="{158FFD67-1D92-4640-9FA8-C19D0843C819}" destId="{5F6037E1-8DAA-4DAF-8B01-816464045C2B}" srcOrd="0" destOrd="0" presId="urn:microsoft.com/office/officeart/2005/8/layout/hierarchy1"/>
    <dgm:cxn modelId="{7F0A7C8A-5C62-4206-A89E-8B800AC5915B}" type="presOf" srcId="{A3F00EF2-7BFC-4076-B162-0F9EB0CCE4F9}" destId="{EEB4485C-8DCF-41B9-A170-ADCDAF20DDF7}" srcOrd="0" destOrd="0" presId="urn:microsoft.com/office/officeart/2005/8/layout/hierarchy1"/>
    <dgm:cxn modelId="{49CC6684-4E9D-447F-92AB-56BC2F1C3363}" type="presOf" srcId="{ADBB7317-41F9-44CF-8202-6A1AD45DD1BF}" destId="{3A5479DD-114B-4359-8731-19A8CD33AEF2}" srcOrd="0" destOrd="0" presId="urn:microsoft.com/office/officeart/2005/8/layout/hierarchy1"/>
    <dgm:cxn modelId="{F0C47CAE-672D-49EA-938B-EEEC60B91C8F}" srcId="{F10D3FEA-F202-44A3-AEE9-48B1A47057EB}" destId="{01CE013B-C0FC-4A85-85AC-BDACFBC70599}" srcOrd="0" destOrd="0" parTransId="{63FC8A27-753F-4A9E-B1BB-3BC3F16B6D88}" sibTransId="{6AF891C6-2F59-471A-8A89-A62052907788}"/>
    <dgm:cxn modelId="{46070EC6-641D-4269-9563-771D0293F615}" type="presOf" srcId="{D8BBEBDC-3A09-4B5F-ACFD-124DF4FE3C3B}" destId="{C9ACE730-CDED-40B8-95CA-F7CDF3B4A7ED}" srcOrd="0" destOrd="0" presId="urn:microsoft.com/office/officeart/2005/8/layout/hierarchy1"/>
    <dgm:cxn modelId="{6CCE3DFB-7C54-4A96-ADAB-B39F6B3A53C9}" srcId="{6DC97807-5C58-4422-A11B-66B3784CB9BD}" destId="{6779F78D-E619-4BDF-B5E6-321B27A0893E}" srcOrd="1" destOrd="0" parTransId="{F4EEBB36-CAE8-46E7-9BEA-FA3FC086C1D4}" sibTransId="{5129A589-91AF-4606-8469-7D1117592C57}"/>
    <dgm:cxn modelId="{837FAB89-24D9-47FC-8840-651FFAEEA0D0}" type="presOf" srcId="{CE77B22E-D177-41E6-B6FA-09F2C0B37DC5}" destId="{1783565C-6B81-408A-940C-72E0F47AF435}" srcOrd="0" destOrd="0" presId="urn:microsoft.com/office/officeart/2005/8/layout/hierarchy1"/>
    <dgm:cxn modelId="{1AE203A9-EAA6-40F0-86CA-3EDED97F4F87}" type="presOf" srcId="{8B0CD230-EBE6-43DA-9B11-E1AFE7B0909B}" destId="{262E887C-0BAD-46C2-84B7-D2540D5B571A}" srcOrd="0" destOrd="0" presId="urn:microsoft.com/office/officeart/2005/8/layout/hierarchy1"/>
    <dgm:cxn modelId="{FB5676AF-2AEE-4C6B-A6D2-DD0ADB791E4C}" srcId="{C46B30CB-173D-4576-AED4-A399037314D1}" destId="{3A3C7615-0F84-423D-8899-5859DD923CF1}" srcOrd="0" destOrd="0" parTransId="{9775DEE6-6292-4059-A89B-F399D4F7DC64}" sibTransId="{5C33692B-6425-4C69-B0E7-6CBFC96E0E7D}"/>
    <dgm:cxn modelId="{1CE7A2F1-3F91-4D6A-97A0-1ACBFC35B2C4}" srcId="{6DC97807-5C58-4422-A11B-66B3784CB9BD}" destId="{AE710C21-A9B0-423D-BE17-DE4F440D2BBA}" srcOrd="0" destOrd="0" parTransId="{5E6DADEB-1F6C-4F95-AAAA-A56DE395FE95}" sibTransId="{854D3D0F-5585-4E9B-AEB3-1C1D68A61BAD}"/>
    <dgm:cxn modelId="{4FD4F9D7-AEB9-4B01-A4FC-24281D90F8DB}" srcId="{01CE013B-C0FC-4A85-85AC-BDACFBC70599}" destId="{8433AF90-7FC8-4E8B-9229-A81C88DC4C75}" srcOrd="0" destOrd="0" parTransId="{17DFD53A-C2F8-498C-8023-CDBDA8B277C3}" sibTransId="{755584CF-4197-468D-A57F-22191894E0D3}"/>
    <dgm:cxn modelId="{32B06F49-C0C2-4897-9F95-F42DAA1232D4}" type="presOf" srcId="{C46B30CB-173D-4576-AED4-A399037314D1}" destId="{398A0EB6-3C18-42EE-829B-798B106C6A5F}" srcOrd="0" destOrd="0" presId="urn:microsoft.com/office/officeart/2005/8/layout/hierarchy1"/>
    <dgm:cxn modelId="{93E9CC5F-D76F-433C-946B-9A6057B8913C}" type="presOf" srcId="{DB58A802-48FB-42EC-B1B0-55B814FDB827}" destId="{CDB8E86B-C224-4672-8278-41BA25A59153}" srcOrd="0" destOrd="0" presId="urn:microsoft.com/office/officeart/2005/8/layout/hierarchy1"/>
    <dgm:cxn modelId="{EA6652BB-C3EC-44A8-AD5B-8BE42DAC4293}" type="presOf" srcId="{33C8A113-0C73-4CC8-BAE5-F6256A0EA149}" destId="{442416C2-3681-4389-AC04-A159DBD270C1}" srcOrd="0" destOrd="0" presId="urn:microsoft.com/office/officeart/2005/8/layout/hierarchy1"/>
    <dgm:cxn modelId="{E2E34BD9-BABE-4288-B446-0F22C79BE3DA}" type="presOf" srcId="{F6C7644A-0294-44CC-A3A0-E06E7930EC95}" destId="{92FC99B8-0601-4862-992B-D54371D73743}" srcOrd="0" destOrd="0" presId="urn:microsoft.com/office/officeart/2005/8/layout/hierarchy1"/>
    <dgm:cxn modelId="{5C2D054F-3BD3-416E-A210-21361AD6418C}" type="presOf" srcId="{B74D28C7-41CD-4C6C-BAF7-12C2834448F5}" destId="{25B351A1-3A5F-43A6-AC73-AD2B7C3D106D}" srcOrd="0" destOrd="0" presId="urn:microsoft.com/office/officeart/2005/8/layout/hierarchy1"/>
    <dgm:cxn modelId="{C6A31802-CA39-4AFB-B936-F1F1419E1537}" type="presOf" srcId="{E0C02B81-0AE9-4CD1-93A6-DB923A789AF0}" destId="{A79F7BC1-DFBE-4BFB-BE14-7A7B137E1AD3}" srcOrd="0" destOrd="0" presId="urn:microsoft.com/office/officeart/2005/8/layout/hierarchy1"/>
    <dgm:cxn modelId="{CFF83464-3CEC-4035-A2C6-9DE7FAFC8056}" type="presOf" srcId="{AE710C21-A9B0-423D-BE17-DE4F440D2BBA}" destId="{518F2E09-B5D8-40A2-868C-E99DF07D57E5}" srcOrd="0" destOrd="0" presId="urn:microsoft.com/office/officeart/2005/8/layout/hierarchy1"/>
    <dgm:cxn modelId="{7961FB2C-3A56-47C2-8E20-7FA1577B28E4}" type="presOf" srcId="{B635655F-34F1-49B6-91E3-D6D2C31B9E2C}" destId="{66483DC2-4FB3-4EF2-80C1-E0BD37A74FB1}" srcOrd="0" destOrd="0" presId="urn:microsoft.com/office/officeart/2005/8/layout/hierarchy1"/>
    <dgm:cxn modelId="{E938AFE9-8BD7-4343-AD24-20AF9992FC2C}" type="presOf" srcId="{8D9169CC-827F-4127-A83A-C7A4D4D12D7A}" destId="{FA4428B5-46FC-4E6E-8EB8-2D8545656FB7}" srcOrd="0" destOrd="0" presId="urn:microsoft.com/office/officeart/2005/8/layout/hierarchy1"/>
    <dgm:cxn modelId="{B017FE92-1E44-4E4D-8587-C2EDBE874C70}" type="presOf" srcId="{E9AE8EF2-6BC9-4775-A5FE-12B7FB209380}" destId="{99DF7D04-4701-4532-92F9-EA55D749CBAD}" srcOrd="0" destOrd="0" presId="urn:microsoft.com/office/officeart/2005/8/layout/hierarchy1"/>
    <dgm:cxn modelId="{83B11FE2-DB11-4A2B-B305-B0256FBCD3F4}" type="presOf" srcId="{C556D3F2-9ECA-4EA9-8B8B-ADA49498DADA}" destId="{C65FF626-F30F-4BD1-AF28-749A2B5FE821}" srcOrd="0" destOrd="0" presId="urn:microsoft.com/office/officeart/2005/8/layout/hierarchy1"/>
    <dgm:cxn modelId="{167F0DF4-395A-4027-AEC5-CF3261779C43}" type="presOf" srcId="{7EB7906D-1753-4156-A14B-98355A7C3E64}" destId="{0461BED2-05D4-4F54-B3FE-231D10945994}" srcOrd="0" destOrd="0" presId="urn:microsoft.com/office/officeart/2005/8/layout/hierarchy1"/>
    <dgm:cxn modelId="{54C4C07C-71D2-4F86-8146-46B72F24C399}" type="presOf" srcId="{BC1D17A5-E605-4715-8955-35A5919EFCAF}" destId="{434FDA82-B80D-445E-9E62-A87183AB93B3}" srcOrd="0" destOrd="0" presId="urn:microsoft.com/office/officeart/2005/8/layout/hierarchy1"/>
    <dgm:cxn modelId="{A9E25AEE-8708-4C81-A930-63F9DF81C45B}" srcId="{8D9169CC-827F-4127-A83A-C7A4D4D12D7A}" destId="{B635655F-34F1-49B6-91E3-D6D2C31B9E2C}" srcOrd="0" destOrd="0" parTransId="{DED2D158-2EA3-47EB-A9A1-9CB222ABB9B6}" sibTransId="{8961B47D-A327-4CD8-8AD6-FF260C05F003}"/>
    <dgm:cxn modelId="{30EEF681-CDC3-49E8-ABEB-4B6191C7644F}" srcId="{B9B61B68-A915-46A5-8A30-96EA1E63AE6D}" destId="{E0C02B81-0AE9-4CD1-93A6-DB923A789AF0}" srcOrd="0" destOrd="0" parTransId="{DB58A802-48FB-42EC-B1B0-55B814FDB827}" sibTransId="{D8C4C2B4-216A-418C-8285-E4500ABBBAE5}"/>
    <dgm:cxn modelId="{5FF0FDEE-299D-4082-A1C5-DE342C25C267}" type="presOf" srcId="{3A3C7615-0F84-423D-8899-5859DD923CF1}" destId="{CE06619D-E4D1-4F9B-913D-51EE15966F28}" srcOrd="0" destOrd="0" presId="urn:microsoft.com/office/officeart/2005/8/layout/hierarchy1"/>
    <dgm:cxn modelId="{6C979237-C682-4642-9C9E-DDFD581198F4}" srcId="{D8BBEBDC-3A09-4B5F-ACFD-124DF4FE3C3B}" destId="{1F12DB4A-F17B-4BDB-9B04-42375CF5C68D}" srcOrd="0" destOrd="0" parTransId="{DC12E5D7-09CF-46CB-8D3E-EE0E874C9C8C}" sibTransId="{E8B58977-F250-4B2A-94E7-F12DE4CE6955}"/>
    <dgm:cxn modelId="{E2037CF7-3E43-46CC-8D69-ECB978B9EECF}" srcId="{AE710C21-A9B0-423D-BE17-DE4F440D2BBA}" destId="{8D9169CC-827F-4127-A83A-C7A4D4D12D7A}" srcOrd="0" destOrd="0" parTransId="{7EB7906D-1753-4156-A14B-98355A7C3E64}" sibTransId="{0E808007-742D-4F35-B1C5-94D468379638}"/>
    <dgm:cxn modelId="{EE2E52B1-4383-4F9A-A084-1CAFA2785A3E}" type="presOf" srcId="{01CE013B-C0FC-4A85-85AC-BDACFBC70599}" destId="{164D9168-A043-43F0-9D44-56D31C35DA65}" srcOrd="0" destOrd="0" presId="urn:microsoft.com/office/officeart/2005/8/layout/hierarchy1"/>
    <dgm:cxn modelId="{E4F5FBF4-99E1-429A-B3FC-8667F2BC441E}" srcId="{1F12DB4A-F17B-4BDB-9B04-42375CF5C68D}" destId="{DB37017B-5F76-4DF1-89B4-8B81386DAC50}" srcOrd="0" destOrd="0" parTransId="{03F2F636-316F-4A69-A9F3-A052024331D5}" sibTransId="{CC7743DE-3677-489F-907E-FECADD6C4F4C}"/>
    <dgm:cxn modelId="{4B2CCC91-8B2E-4B71-AA54-F92F3119C9E5}" type="presOf" srcId="{F316752A-8033-4914-8388-02667F25C8EE}" destId="{DDFC9981-D07C-4B02-AF51-AE90FA141560}" srcOrd="0" destOrd="0" presId="urn:microsoft.com/office/officeart/2005/8/layout/hierarchy1"/>
    <dgm:cxn modelId="{654B723D-FFCE-4ACD-BE72-C3C1ED0FE53A}" type="presOf" srcId="{10ACFE4E-44F2-4F4C-A573-2EDF1436C45D}" destId="{33D8F77D-F4FB-4965-9279-EB5A2B20DAB1}" srcOrd="0" destOrd="0" presId="urn:microsoft.com/office/officeart/2005/8/layout/hierarchy1"/>
    <dgm:cxn modelId="{2FDAD449-2994-483A-91CB-A966F7E9C6D0}" type="presOf" srcId="{3438CBE8-A418-455A-B34E-5E41FE4EA2C3}" destId="{918877F8-34F3-4C6D-B1F6-5CA18659EC60}" srcOrd="0" destOrd="0" presId="urn:microsoft.com/office/officeart/2005/8/layout/hierarchy1"/>
    <dgm:cxn modelId="{5C8757C4-E6AE-4207-9232-34E5085CF9AE}" type="presOf" srcId="{1F12DB4A-F17B-4BDB-9B04-42375CF5C68D}" destId="{663B7944-D787-449C-BA80-3C03C48C75A9}" srcOrd="0" destOrd="0" presId="urn:microsoft.com/office/officeart/2005/8/layout/hierarchy1"/>
    <dgm:cxn modelId="{923BD8DC-9732-4E4D-A065-F49FC01C34CC}" srcId="{6779F78D-E619-4BDF-B5E6-321B27A0893E}" destId="{F10D3FEA-F202-44A3-AEE9-48B1A47057EB}" srcOrd="0" destOrd="0" parTransId="{C556D3F2-9ECA-4EA9-8B8B-ADA49498DADA}" sibTransId="{215E59BB-F19B-4101-98D4-B06213D6153C}"/>
    <dgm:cxn modelId="{30F303FA-6083-400C-A4F8-01FF7C6BEA53}" type="presOf" srcId="{03F2F636-316F-4A69-A9F3-A052024331D5}" destId="{348F2D5E-AD39-4047-A33E-B71CCD43DB18}" srcOrd="0" destOrd="0" presId="urn:microsoft.com/office/officeart/2005/8/layout/hierarchy1"/>
    <dgm:cxn modelId="{796D16D3-9087-4C77-A7FB-08F5098F8A7B}" type="presOf" srcId="{DB37017B-5F76-4DF1-89B4-8B81386DAC50}" destId="{CAE6355B-E65C-4DB5-BE84-95178187CC6C}" srcOrd="0" destOrd="0" presId="urn:microsoft.com/office/officeart/2005/8/layout/hierarchy1"/>
    <dgm:cxn modelId="{2BC28B26-E445-4BA8-B12F-09D2866798A5}" srcId="{8B0CD230-EBE6-43DA-9B11-E1AFE7B0909B}" destId="{F316752A-8033-4914-8388-02667F25C8EE}" srcOrd="0" destOrd="0" parTransId="{ADBB7317-41F9-44CF-8202-6A1AD45DD1BF}" sibTransId="{93D2CC6B-AF36-4ED1-A8E3-76806837317D}"/>
    <dgm:cxn modelId="{714D8BA8-F6F0-4B69-BC63-0ADAB1A2AF3C}" type="presOf" srcId="{DC12E5D7-09CF-46CB-8D3E-EE0E874C9C8C}" destId="{5DCB7037-9EE8-498C-801F-48E89121BC1C}" srcOrd="0" destOrd="0" presId="urn:microsoft.com/office/officeart/2005/8/layout/hierarchy1"/>
    <dgm:cxn modelId="{40B87B0F-58C2-413B-A9A1-78ACC7A7A15D}" type="presOf" srcId="{C44DFFE0-097A-4F32-B976-C8479F836122}" destId="{526E67C4-49A8-45C5-8E1A-2B76C30F7417}" srcOrd="0" destOrd="0" presId="urn:microsoft.com/office/officeart/2005/8/layout/hierarchy1"/>
    <dgm:cxn modelId="{5C7BBC2A-AB2D-46B9-A8F0-C3695C96F5B4}" srcId="{B635655F-34F1-49B6-91E3-D6D2C31B9E2C}" destId="{33C8A113-0C73-4CC8-BAE5-F6256A0EA149}" srcOrd="0" destOrd="0" parTransId="{0521649E-4DED-4092-9EA2-41119436C7E5}" sibTransId="{E1FD90E4-98F3-4344-9896-5A9A82675A08}"/>
    <dgm:cxn modelId="{958A11CF-EA42-4690-9A2A-D8CD5442D85E}" srcId="{F7FB9B95-90EF-4291-BEC3-889BC7BAA79A}" destId="{158FFD67-1D92-4640-9FA8-C19D0843C819}" srcOrd="1" destOrd="0" parTransId="{A886E1A4-21AE-4AE6-BB12-F2A0550100A2}" sibTransId="{44631887-5479-49C1-95D7-55C4B7D14703}"/>
    <dgm:cxn modelId="{A15299ED-5EFC-4054-9552-FA5E334225E9}" type="presOf" srcId="{13BEBC3D-7916-42B6-8825-E1D2AA615622}" destId="{05A5156A-1946-4912-A46E-70C89CFDDAAF}" srcOrd="0" destOrd="0" presId="urn:microsoft.com/office/officeart/2005/8/layout/hierarchy1"/>
    <dgm:cxn modelId="{D0F404C7-0105-4508-B289-2AD62F6AF1E8}" type="presOf" srcId="{6DC97807-5C58-4422-A11B-66B3784CB9BD}" destId="{83C3A36E-E332-4F50-916B-ED8611F93B16}" srcOrd="0" destOrd="0" presId="urn:microsoft.com/office/officeart/2005/8/layout/hierarchy1"/>
    <dgm:cxn modelId="{8EB1E140-A70B-4B10-A7C0-2E21846E9326}" type="presOf" srcId="{3A062837-65B3-4DE3-BF05-558C0906C817}" destId="{E3F60149-66B8-4AD2-A528-81D7CD292C16}" srcOrd="0" destOrd="0" presId="urn:microsoft.com/office/officeart/2005/8/layout/hierarchy1"/>
    <dgm:cxn modelId="{3E08870E-4887-4ED0-98A5-C0D131F9FAFA}" type="presOf" srcId="{5E6DADEB-1F6C-4F95-AAAA-A56DE395FE95}" destId="{608448C4-0BD7-470A-9710-87AA1E388358}" srcOrd="0" destOrd="0" presId="urn:microsoft.com/office/officeart/2005/8/layout/hierarchy1"/>
    <dgm:cxn modelId="{05F8B7CE-37E9-4EF7-AB43-602304F9BE73}" srcId="{33C8A113-0C73-4CC8-BAE5-F6256A0EA149}" destId="{7C14441D-AFCB-4822-8AF3-C77D74E486FD}" srcOrd="0" destOrd="0" parTransId="{D8C83F17-EBAD-401D-9C8D-262A47FEC5B2}" sibTransId="{16BBA1A9-D119-4897-9F60-036AD3ADFAA8}"/>
    <dgm:cxn modelId="{4805996D-F1E0-4D96-9BD6-EE6BE222AE0D}" srcId="{5A51E0EE-F591-4E09-AA79-4C247C9F89F3}" destId="{F7FB9B95-90EF-4291-BEC3-889BC7BAA79A}" srcOrd="1" destOrd="0" parTransId="{10ACFE4E-44F2-4F4C-A573-2EDF1436C45D}" sibTransId="{7EC787A8-4C2E-4D81-8606-240E463884AF}"/>
    <dgm:cxn modelId="{75ABF671-E7F5-4E9C-A593-151000B9394B}" type="presOf" srcId="{17DFD53A-C2F8-498C-8023-CDBDA8B277C3}" destId="{B31051DF-34D4-481E-A3E2-08A510D016E5}" srcOrd="0" destOrd="0" presId="urn:microsoft.com/office/officeart/2005/8/layout/hierarchy1"/>
    <dgm:cxn modelId="{9FF2F1D7-AAF6-421A-A34B-8D6EB440642A}" type="presOf" srcId="{A886E1A4-21AE-4AE6-BB12-F2A0550100A2}" destId="{9504317E-55CD-4748-968A-8AF1A221BF81}" srcOrd="0" destOrd="0" presId="urn:microsoft.com/office/officeart/2005/8/layout/hierarchy1"/>
    <dgm:cxn modelId="{5AFF7AE2-BEBC-45F6-9AF4-E99324B41DA2}" type="presOf" srcId="{439202CC-0367-4032-82D5-336424A0307B}" destId="{9118D193-3F4F-4C64-AD8A-EBE971CF243F}" srcOrd="0" destOrd="0" presId="urn:microsoft.com/office/officeart/2005/8/layout/hierarchy1"/>
    <dgm:cxn modelId="{9DEE8F2E-4DB8-45E1-B090-A28EEFE00991}" type="presOf" srcId="{E67D3EAA-1AF1-45C0-BF10-3A8BB74B85DF}" destId="{5C416675-F5E2-44DA-903B-5795A0EDA61C}" srcOrd="0" destOrd="0" presId="urn:microsoft.com/office/officeart/2005/8/layout/hierarchy1"/>
    <dgm:cxn modelId="{AF39EB07-B4FE-4595-8099-0501AF683F2E}" type="presParOf" srcId="{E3F60149-66B8-4AD2-A528-81D7CD292C16}" destId="{D436881A-7578-43DE-86B1-ACB022BCD587}" srcOrd="0" destOrd="0" presId="urn:microsoft.com/office/officeart/2005/8/layout/hierarchy1"/>
    <dgm:cxn modelId="{0B6B6DA3-DC4D-4107-AB92-2A34EAB9E22F}" type="presParOf" srcId="{D436881A-7578-43DE-86B1-ACB022BCD587}" destId="{37C77092-2783-481E-97FA-83A2D85D4D06}" srcOrd="0" destOrd="0" presId="urn:microsoft.com/office/officeart/2005/8/layout/hierarchy1"/>
    <dgm:cxn modelId="{A6AE6BE5-2CD9-4632-A002-D597882F479D}" type="presParOf" srcId="{37C77092-2783-481E-97FA-83A2D85D4D06}" destId="{DF6F3496-0C3E-4199-BE11-F717EA112D2F}" srcOrd="0" destOrd="0" presId="urn:microsoft.com/office/officeart/2005/8/layout/hierarchy1"/>
    <dgm:cxn modelId="{1876289E-6021-494D-B670-9531FF60DDC2}" type="presParOf" srcId="{37C77092-2783-481E-97FA-83A2D85D4D06}" destId="{F3E8FB49-381C-4240-9106-24B7FC16BEE6}" srcOrd="1" destOrd="0" presId="urn:microsoft.com/office/officeart/2005/8/layout/hierarchy1"/>
    <dgm:cxn modelId="{AC9714C5-31AE-47E2-A9CB-58814635CDE0}" type="presParOf" srcId="{D436881A-7578-43DE-86B1-ACB022BCD587}" destId="{1122B91B-C989-4186-AB95-C3AAAE6B75BA}" srcOrd="1" destOrd="0" presId="urn:microsoft.com/office/officeart/2005/8/layout/hierarchy1"/>
    <dgm:cxn modelId="{31675A1B-C349-4EE9-AE1E-D51871535D5A}" type="presParOf" srcId="{1122B91B-C989-4186-AB95-C3AAAE6B75BA}" destId="{EEB4485C-8DCF-41B9-A170-ADCDAF20DDF7}" srcOrd="0" destOrd="0" presId="urn:microsoft.com/office/officeart/2005/8/layout/hierarchy1"/>
    <dgm:cxn modelId="{4D3B51BD-98AB-446C-AA7C-353FE9DF695A}" type="presParOf" srcId="{1122B91B-C989-4186-AB95-C3AAAE6B75BA}" destId="{C038DEB6-3EA8-4FED-A528-FC3699C76569}" srcOrd="1" destOrd="0" presId="urn:microsoft.com/office/officeart/2005/8/layout/hierarchy1"/>
    <dgm:cxn modelId="{D4BCA2AD-2A72-45D5-8E05-75FE29BBD077}" type="presParOf" srcId="{C038DEB6-3EA8-4FED-A528-FC3699C76569}" destId="{EABED6EE-9308-479C-8255-74D3954867B2}" srcOrd="0" destOrd="0" presId="urn:microsoft.com/office/officeart/2005/8/layout/hierarchy1"/>
    <dgm:cxn modelId="{0838D56C-1275-4A90-9DA5-74AD89382027}" type="presParOf" srcId="{EABED6EE-9308-479C-8255-74D3954867B2}" destId="{BEBC944B-2AE0-45DF-8B1E-4CADEAAE3B2A}" srcOrd="0" destOrd="0" presId="urn:microsoft.com/office/officeart/2005/8/layout/hierarchy1"/>
    <dgm:cxn modelId="{7942ED8E-04B2-4247-A418-565FD9750215}" type="presParOf" srcId="{EABED6EE-9308-479C-8255-74D3954867B2}" destId="{83C3A36E-E332-4F50-916B-ED8611F93B16}" srcOrd="1" destOrd="0" presId="urn:microsoft.com/office/officeart/2005/8/layout/hierarchy1"/>
    <dgm:cxn modelId="{E62B672D-9375-4993-BBC7-7C8E73504BCC}" type="presParOf" srcId="{C038DEB6-3EA8-4FED-A528-FC3699C76569}" destId="{3BD2BB00-9745-4DD7-844F-01D3F09DF8AB}" srcOrd="1" destOrd="0" presId="urn:microsoft.com/office/officeart/2005/8/layout/hierarchy1"/>
    <dgm:cxn modelId="{3AF5C430-6E6D-4012-B8FF-A14596B58BBC}" type="presParOf" srcId="{3BD2BB00-9745-4DD7-844F-01D3F09DF8AB}" destId="{608448C4-0BD7-470A-9710-87AA1E388358}" srcOrd="0" destOrd="0" presId="urn:microsoft.com/office/officeart/2005/8/layout/hierarchy1"/>
    <dgm:cxn modelId="{50AA60C5-AFB2-4B38-951A-43E2C8F668DC}" type="presParOf" srcId="{3BD2BB00-9745-4DD7-844F-01D3F09DF8AB}" destId="{CDD12460-8B57-41A9-855F-CF66A968DF18}" srcOrd="1" destOrd="0" presId="urn:microsoft.com/office/officeart/2005/8/layout/hierarchy1"/>
    <dgm:cxn modelId="{CA6E24A9-DD7C-4DBD-92B6-46B589A22B2B}" type="presParOf" srcId="{CDD12460-8B57-41A9-855F-CF66A968DF18}" destId="{74E6F2E5-ED0E-47C5-B288-F4635C4C7E20}" srcOrd="0" destOrd="0" presId="urn:microsoft.com/office/officeart/2005/8/layout/hierarchy1"/>
    <dgm:cxn modelId="{A9941510-FCAA-4C55-A8C0-0AE45302506F}" type="presParOf" srcId="{74E6F2E5-ED0E-47C5-B288-F4635C4C7E20}" destId="{912EFB56-2021-4862-834F-96D300FA4A11}" srcOrd="0" destOrd="0" presId="urn:microsoft.com/office/officeart/2005/8/layout/hierarchy1"/>
    <dgm:cxn modelId="{BD53D558-C60C-401F-9248-4E29421C9622}" type="presParOf" srcId="{74E6F2E5-ED0E-47C5-B288-F4635C4C7E20}" destId="{518F2E09-B5D8-40A2-868C-E99DF07D57E5}" srcOrd="1" destOrd="0" presId="urn:microsoft.com/office/officeart/2005/8/layout/hierarchy1"/>
    <dgm:cxn modelId="{7DFF0D4D-3824-4D11-B340-3B338D663813}" type="presParOf" srcId="{CDD12460-8B57-41A9-855F-CF66A968DF18}" destId="{D4393100-3FB0-4E4D-BEA9-349C8945F182}" srcOrd="1" destOrd="0" presId="urn:microsoft.com/office/officeart/2005/8/layout/hierarchy1"/>
    <dgm:cxn modelId="{4C1CE2CC-1B5D-41C3-9877-27EAB66CCE54}" type="presParOf" srcId="{D4393100-3FB0-4E4D-BEA9-349C8945F182}" destId="{0461BED2-05D4-4F54-B3FE-231D10945994}" srcOrd="0" destOrd="0" presId="urn:microsoft.com/office/officeart/2005/8/layout/hierarchy1"/>
    <dgm:cxn modelId="{71E6B1FF-50FB-49F0-A2BB-5E0033998220}" type="presParOf" srcId="{D4393100-3FB0-4E4D-BEA9-349C8945F182}" destId="{3610B6B6-6D7B-463B-8B2F-CFD235C1E135}" srcOrd="1" destOrd="0" presId="urn:microsoft.com/office/officeart/2005/8/layout/hierarchy1"/>
    <dgm:cxn modelId="{3E3D9F57-4CEF-4AD8-90A7-677222986EF3}" type="presParOf" srcId="{3610B6B6-6D7B-463B-8B2F-CFD235C1E135}" destId="{7C2610A8-996A-49BE-8137-C5B9C47009EC}" srcOrd="0" destOrd="0" presId="urn:microsoft.com/office/officeart/2005/8/layout/hierarchy1"/>
    <dgm:cxn modelId="{6B04A0CC-AC21-4C7C-B2D2-5ED11D242FC2}" type="presParOf" srcId="{7C2610A8-996A-49BE-8137-C5B9C47009EC}" destId="{BD916AB7-A34C-4D56-913F-CDBC4F74D6C3}" srcOrd="0" destOrd="0" presId="urn:microsoft.com/office/officeart/2005/8/layout/hierarchy1"/>
    <dgm:cxn modelId="{72F490DA-095C-4102-9EE4-62BD656ADBB5}" type="presParOf" srcId="{7C2610A8-996A-49BE-8137-C5B9C47009EC}" destId="{FA4428B5-46FC-4E6E-8EB8-2D8545656FB7}" srcOrd="1" destOrd="0" presId="urn:microsoft.com/office/officeart/2005/8/layout/hierarchy1"/>
    <dgm:cxn modelId="{89ED822D-1971-4AB3-974C-AB7F6A2C9240}" type="presParOf" srcId="{3610B6B6-6D7B-463B-8B2F-CFD235C1E135}" destId="{F66AD27C-DCDF-41D9-9A68-F9556007DB32}" srcOrd="1" destOrd="0" presId="urn:microsoft.com/office/officeart/2005/8/layout/hierarchy1"/>
    <dgm:cxn modelId="{BC7D867E-502D-4E2F-93EF-C9D84B66B5D6}" type="presParOf" srcId="{F66AD27C-DCDF-41D9-9A68-F9556007DB32}" destId="{17BFBC6B-47D0-41A4-9CCA-17F89542A4D0}" srcOrd="0" destOrd="0" presId="urn:microsoft.com/office/officeart/2005/8/layout/hierarchy1"/>
    <dgm:cxn modelId="{56DC8F2E-2C50-4502-B9A6-7165F7447F8D}" type="presParOf" srcId="{F66AD27C-DCDF-41D9-9A68-F9556007DB32}" destId="{D90FC60D-7F83-4BA9-B5D2-3AA1FE04E3D8}" srcOrd="1" destOrd="0" presId="urn:microsoft.com/office/officeart/2005/8/layout/hierarchy1"/>
    <dgm:cxn modelId="{DE1844A0-7949-426F-9B3A-B7F5A35EC5D7}" type="presParOf" srcId="{D90FC60D-7F83-4BA9-B5D2-3AA1FE04E3D8}" destId="{A5721E23-AD2A-48E7-8ED2-8E6B3EC5E758}" srcOrd="0" destOrd="0" presId="urn:microsoft.com/office/officeart/2005/8/layout/hierarchy1"/>
    <dgm:cxn modelId="{DBDA733F-040A-4B5F-8092-789F7FD7D8A4}" type="presParOf" srcId="{A5721E23-AD2A-48E7-8ED2-8E6B3EC5E758}" destId="{AF5B0571-2BA8-4A00-9A3F-1B442C700B9A}" srcOrd="0" destOrd="0" presId="urn:microsoft.com/office/officeart/2005/8/layout/hierarchy1"/>
    <dgm:cxn modelId="{3B442DFC-2415-4957-BCEE-EDE2BCD9FA68}" type="presParOf" srcId="{A5721E23-AD2A-48E7-8ED2-8E6B3EC5E758}" destId="{66483DC2-4FB3-4EF2-80C1-E0BD37A74FB1}" srcOrd="1" destOrd="0" presId="urn:microsoft.com/office/officeart/2005/8/layout/hierarchy1"/>
    <dgm:cxn modelId="{17585201-5447-453E-A3B3-8185D6345BA8}" type="presParOf" srcId="{D90FC60D-7F83-4BA9-B5D2-3AA1FE04E3D8}" destId="{EC301EAA-63E3-48CE-B8E9-F9B8369FC6B0}" srcOrd="1" destOrd="0" presId="urn:microsoft.com/office/officeart/2005/8/layout/hierarchy1"/>
    <dgm:cxn modelId="{20DDA5CD-F8D7-488B-BB3A-4F47C2A7EA9E}" type="presParOf" srcId="{EC301EAA-63E3-48CE-B8E9-F9B8369FC6B0}" destId="{DA292FF8-0C18-42D5-BDE3-A4C462FEFB4E}" srcOrd="0" destOrd="0" presId="urn:microsoft.com/office/officeart/2005/8/layout/hierarchy1"/>
    <dgm:cxn modelId="{34E8266D-19BF-4174-9B80-98A8112A2537}" type="presParOf" srcId="{EC301EAA-63E3-48CE-B8E9-F9B8369FC6B0}" destId="{02297ACB-76F1-426F-A0DC-339089FF4B03}" srcOrd="1" destOrd="0" presId="urn:microsoft.com/office/officeart/2005/8/layout/hierarchy1"/>
    <dgm:cxn modelId="{0336B146-F176-49A2-B1FC-376D37643CA6}" type="presParOf" srcId="{02297ACB-76F1-426F-A0DC-339089FF4B03}" destId="{AEBD81D9-3764-46A3-9A92-E06AF6E0B851}" srcOrd="0" destOrd="0" presId="urn:microsoft.com/office/officeart/2005/8/layout/hierarchy1"/>
    <dgm:cxn modelId="{B763C2C4-0123-4013-A0FC-7AE9641DDA10}" type="presParOf" srcId="{AEBD81D9-3764-46A3-9A92-E06AF6E0B851}" destId="{AC600C26-B405-4651-97D7-4AD46E45D4DD}" srcOrd="0" destOrd="0" presId="urn:microsoft.com/office/officeart/2005/8/layout/hierarchy1"/>
    <dgm:cxn modelId="{4CB017C6-7B37-47A6-AB0F-4676769EE4B3}" type="presParOf" srcId="{AEBD81D9-3764-46A3-9A92-E06AF6E0B851}" destId="{442416C2-3681-4389-AC04-A159DBD270C1}" srcOrd="1" destOrd="0" presId="urn:microsoft.com/office/officeart/2005/8/layout/hierarchy1"/>
    <dgm:cxn modelId="{7D41FF7E-A550-470D-B4F1-8CAAE59A868A}" type="presParOf" srcId="{02297ACB-76F1-426F-A0DC-339089FF4B03}" destId="{FD07811F-E34F-4376-8C8B-38E3E346EC70}" srcOrd="1" destOrd="0" presId="urn:microsoft.com/office/officeart/2005/8/layout/hierarchy1"/>
    <dgm:cxn modelId="{3032483F-9064-4E29-B574-1BCE5A1C93D1}" type="presParOf" srcId="{FD07811F-E34F-4376-8C8B-38E3E346EC70}" destId="{057FC5D3-7165-453A-895F-00DA5BC0CDB2}" srcOrd="0" destOrd="0" presId="urn:microsoft.com/office/officeart/2005/8/layout/hierarchy1"/>
    <dgm:cxn modelId="{A9E29FD9-FD5A-4E6C-B03A-5BB933F8A468}" type="presParOf" srcId="{FD07811F-E34F-4376-8C8B-38E3E346EC70}" destId="{150EF370-A94A-4F13-9FA7-D0DCAB97C709}" srcOrd="1" destOrd="0" presId="urn:microsoft.com/office/officeart/2005/8/layout/hierarchy1"/>
    <dgm:cxn modelId="{D3016D35-35C2-4DA8-8B6B-BBE6FBF7AB0C}" type="presParOf" srcId="{150EF370-A94A-4F13-9FA7-D0DCAB97C709}" destId="{4C4B9CEF-E4B4-4E37-9843-7ECE700A86B0}" srcOrd="0" destOrd="0" presId="urn:microsoft.com/office/officeart/2005/8/layout/hierarchy1"/>
    <dgm:cxn modelId="{3E0C225C-4B20-400F-B2DA-7979C7C2B91A}" type="presParOf" srcId="{4C4B9CEF-E4B4-4E37-9843-7ECE700A86B0}" destId="{DB45A60D-70FC-4FB6-BFA5-B0C108BFB33F}" srcOrd="0" destOrd="0" presId="urn:microsoft.com/office/officeart/2005/8/layout/hierarchy1"/>
    <dgm:cxn modelId="{4C3D754F-A833-47C8-8752-962268C767A1}" type="presParOf" srcId="{4C4B9CEF-E4B4-4E37-9843-7ECE700A86B0}" destId="{5F9C5685-3560-4826-88A1-9BD786C25966}" srcOrd="1" destOrd="0" presId="urn:microsoft.com/office/officeart/2005/8/layout/hierarchy1"/>
    <dgm:cxn modelId="{162EC95E-DF06-4658-BDA5-4BB74E125E9C}" type="presParOf" srcId="{150EF370-A94A-4F13-9FA7-D0DCAB97C709}" destId="{3963562F-BE28-414C-920F-D186362BB37E}" srcOrd="1" destOrd="0" presId="urn:microsoft.com/office/officeart/2005/8/layout/hierarchy1"/>
    <dgm:cxn modelId="{90D71C3A-370D-4E51-8747-FCE1B0B0D534}" type="presParOf" srcId="{3963562F-BE28-414C-920F-D186362BB37E}" destId="{779CA73E-5456-4F62-820B-67D5A116555A}" srcOrd="0" destOrd="0" presId="urn:microsoft.com/office/officeart/2005/8/layout/hierarchy1"/>
    <dgm:cxn modelId="{78237A32-3AAB-4B7E-9160-DFF3CDC503AA}" type="presParOf" srcId="{3963562F-BE28-414C-920F-D186362BB37E}" destId="{4DB0F004-2B2C-44DC-B251-930874F4E66A}" srcOrd="1" destOrd="0" presId="urn:microsoft.com/office/officeart/2005/8/layout/hierarchy1"/>
    <dgm:cxn modelId="{0AEC8A60-45F6-4A1F-B962-E189489F6F77}" type="presParOf" srcId="{4DB0F004-2B2C-44DC-B251-930874F4E66A}" destId="{6BE30CA4-562F-41C5-8A89-18D72047BA3E}" srcOrd="0" destOrd="0" presId="urn:microsoft.com/office/officeart/2005/8/layout/hierarchy1"/>
    <dgm:cxn modelId="{D1E82A4A-9763-4C8E-856C-5B9A11AC00F3}" type="presParOf" srcId="{6BE30CA4-562F-41C5-8A89-18D72047BA3E}" destId="{12B87464-804E-4D4F-9F0B-B5A9CB06297B}" srcOrd="0" destOrd="0" presId="urn:microsoft.com/office/officeart/2005/8/layout/hierarchy1"/>
    <dgm:cxn modelId="{77C27C2D-5D79-41E2-A113-95DA9A243B45}" type="presParOf" srcId="{6BE30CA4-562F-41C5-8A89-18D72047BA3E}" destId="{434FDA82-B80D-445E-9E62-A87183AB93B3}" srcOrd="1" destOrd="0" presId="urn:microsoft.com/office/officeart/2005/8/layout/hierarchy1"/>
    <dgm:cxn modelId="{2627B6EA-540D-4763-A07B-486DE120669D}" type="presParOf" srcId="{4DB0F004-2B2C-44DC-B251-930874F4E66A}" destId="{BCBEE9D7-4A8B-458E-8A49-B8472F129671}" srcOrd="1" destOrd="0" presId="urn:microsoft.com/office/officeart/2005/8/layout/hierarchy1"/>
    <dgm:cxn modelId="{E2997BE8-7F82-4F4F-BBA4-A029E41BF9F1}" type="presParOf" srcId="{BCBEE9D7-4A8B-458E-8A49-B8472F129671}" destId="{918877F8-34F3-4C6D-B1F6-5CA18659EC60}" srcOrd="0" destOrd="0" presId="urn:microsoft.com/office/officeart/2005/8/layout/hierarchy1"/>
    <dgm:cxn modelId="{018D0100-85B0-4646-B01C-5458C0C370A7}" type="presParOf" srcId="{BCBEE9D7-4A8B-458E-8A49-B8472F129671}" destId="{71684955-BDCB-4754-AF0A-32D34C78570A}" srcOrd="1" destOrd="0" presId="urn:microsoft.com/office/officeart/2005/8/layout/hierarchy1"/>
    <dgm:cxn modelId="{656852D1-0E5F-4848-9EFC-305FB969A154}" type="presParOf" srcId="{71684955-BDCB-4754-AF0A-32D34C78570A}" destId="{132C154D-A985-4E65-914A-4C24BA5CD89A}" srcOrd="0" destOrd="0" presId="urn:microsoft.com/office/officeart/2005/8/layout/hierarchy1"/>
    <dgm:cxn modelId="{4C3821F9-D32E-4E0B-AAC2-074B7A050D90}" type="presParOf" srcId="{132C154D-A985-4E65-914A-4C24BA5CD89A}" destId="{DAC9DEDF-0530-4A36-A964-61E0A4C5BFE8}" srcOrd="0" destOrd="0" presId="urn:microsoft.com/office/officeart/2005/8/layout/hierarchy1"/>
    <dgm:cxn modelId="{FDE34E67-CED7-4354-9C19-424BECB3239D}" type="presParOf" srcId="{132C154D-A985-4E65-914A-4C24BA5CD89A}" destId="{99DF7D04-4701-4532-92F9-EA55D749CBAD}" srcOrd="1" destOrd="0" presId="urn:microsoft.com/office/officeart/2005/8/layout/hierarchy1"/>
    <dgm:cxn modelId="{20F3F395-D926-48BE-9C2C-382DDBDFCD7B}" type="presParOf" srcId="{71684955-BDCB-4754-AF0A-32D34C78570A}" destId="{00875733-148C-4565-9B5A-3527E88094A3}" srcOrd="1" destOrd="0" presId="urn:microsoft.com/office/officeart/2005/8/layout/hierarchy1"/>
    <dgm:cxn modelId="{0EBC2902-BCBC-428D-9FAF-94B3D3777965}" type="presParOf" srcId="{3BD2BB00-9745-4DD7-844F-01D3F09DF8AB}" destId="{0F5BB1FD-E9AB-4A96-94AF-E0E93D7F7A5B}" srcOrd="2" destOrd="0" presId="urn:microsoft.com/office/officeart/2005/8/layout/hierarchy1"/>
    <dgm:cxn modelId="{FC5C671E-A013-49FA-839D-907BA0357898}" type="presParOf" srcId="{3BD2BB00-9745-4DD7-844F-01D3F09DF8AB}" destId="{D6E1D7D6-49ED-4A6A-8C84-7D9530767141}" srcOrd="3" destOrd="0" presId="urn:microsoft.com/office/officeart/2005/8/layout/hierarchy1"/>
    <dgm:cxn modelId="{F403A154-D97A-4DE8-B9F3-A9C7E41135F8}" type="presParOf" srcId="{D6E1D7D6-49ED-4A6A-8C84-7D9530767141}" destId="{DF4A47EB-FD97-446D-AC8A-E5BC4DC28F2E}" srcOrd="0" destOrd="0" presId="urn:microsoft.com/office/officeart/2005/8/layout/hierarchy1"/>
    <dgm:cxn modelId="{D31C2BAE-1838-42B5-8B82-EE6EFCCC7A9B}" type="presParOf" srcId="{DF4A47EB-FD97-446D-AC8A-E5BC4DC28F2E}" destId="{21FFC648-CE43-4CA4-8109-1A8DC30D7B96}" srcOrd="0" destOrd="0" presId="urn:microsoft.com/office/officeart/2005/8/layout/hierarchy1"/>
    <dgm:cxn modelId="{452D2CE3-332C-4361-91A8-E065CB06F075}" type="presParOf" srcId="{DF4A47EB-FD97-446D-AC8A-E5BC4DC28F2E}" destId="{043CF512-F755-4C64-BDE4-01E3F8F32795}" srcOrd="1" destOrd="0" presId="urn:microsoft.com/office/officeart/2005/8/layout/hierarchy1"/>
    <dgm:cxn modelId="{5DDFF397-7C67-4C7C-B8EC-323FF5137F38}" type="presParOf" srcId="{D6E1D7D6-49ED-4A6A-8C84-7D9530767141}" destId="{AEA55A66-2B5C-4D1E-B37D-1F1513E58720}" srcOrd="1" destOrd="0" presId="urn:microsoft.com/office/officeart/2005/8/layout/hierarchy1"/>
    <dgm:cxn modelId="{02DC6735-367F-4BEE-8C09-E78AD2EDAF3F}" type="presParOf" srcId="{AEA55A66-2B5C-4D1E-B37D-1F1513E58720}" destId="{C65FF626-F30F-4BD1-AF28-749A2B5FE821}" srcOrd="0" destOrd="0" presId="urn:microsoft.com/office/officeart/2005/8/layout/hierarchy1"/>
    <dgm:cxn modelId="{8F5FC306-04B7-46B6-8761-73D2F7DB387B}" type="presParOf" srcId="{AEA55A66-2B5C-4D1E-B37D-1F1513E58720}" destId="{66B19D22-2CBC-4F88-A6CD-E71C7FF656CE}" srcOrd="1" destOrd="0" presId="urn:microsoft.com/office/officeart/2005/8/layout/hierarchy1"/>
    <dgm:cxn modelId="{E7A38F91-A950-4485-9FD7-A2FD568D77C1}" type="presParOf" srcId="{66B19D22-2CBC-4F88-A6CD-E71C7FF656CE}" destId="{AFB7D5D7-A290-4B46-A2C4-0FD5B140FEF1}" srcOrd="0" destOrd="0" presId="urn:microsoft.com/office/officeart/2005/8/layout/hierarchy1"/>
    <dgm:cxn modelId="{C6B69784-63B1-4C1A-85B8-863872B6034C}" type="presParOf" srcId="{AFB7D5D7-A290-4B46-A2C4-0FD5B140FEF1}" destId="{5F6B583C-8E58-4891-A52A-7257BA087C72}" srcOrd="0" destOrd="0" presId="urn:microsoft.com/office/officeart/2005/8/layout/hierarchy1"/>
    <dgm:cxn modelId="{83854A66-5EB4-441C-A750-EF63C4D4D02D}" type="presParOf" srcId="{AFB7D5D7-A290-4B46-A2C4-0FD5B140FEF1}" destId="{4194DC5E-3041-49A9-ADD2-E192747DE8D8}" srcOrd="1" destOrd="0" presId="urn:microsoft.com/office/officeart/2005/8/layout/hierarchy1"/>
    <dgm:cxn modelId="{383DE4E6-DAFE-4E5C-953A-380F2F9CC847}" type="presParOf" srcId="{66B19D22-2CBC-4F88-A6CD-E71C7FF656CE}" destId="{33F1B1C7-2BA7-4FE9-AD6B-82F6B68EF92D}" srcOrd="1" destOrd="0" presId="urn:microsoft.com/office/officeart/2005/8/layout/hierarchy1"/>
    <dgm:cxn modelId="{58A72EC6-3390-4B2C-9D2F-0270C5B87D4F}" type="presParOf" srcId="{33F1B1C7-2BA7-4FE9-AD6B-82F6B68EF92D}" destId="{25230C72-9EB8-4893-88FB-550C46E7C377}" srcOrd="0" destOrd="0" presId="urn:microsoft.com/office/officeart/2005/8/layout/hierarchy1"/>
    <dgm:cxn modelId="{3A8080F3-C04B-44DF-89D7-C940ECFBADE1}" type="presParOf" srcId="{33F1B1C7-2BA7-4FE9-AD6B-82F6B68EF92D}" destId="{6218995F-2EC1-436D-A4E1-FA6AC8400819}" srcOrd="1" destOrd="0" presId="urn:microsoft.com/office/officeart/2005/8/layout/hierarchy1"/>
    <dgm:cxn modelId="{27407F11-A9FE-49EC-A836-6591F4070C95}" type="presParOf" srcId="{6218995F-2EC1-436D-A4E1-FA6AC8400819}" destId="{524B830D-37C3-402F-B96A-A0100DF00683}" srcOrd="0" destOrd="0" presId="urn:microsoft.com/office/officeart/2005/8/layout/hierarchy1"/>
    <dgm:cxn modelId="{CAE22E2E-F50E-46D2-968E-9DC473E57D56}" type="presParOf" srcId="{524B830D-37C3-402F-B96A-A0100DF00683}" destId="{711C7829-D99D-47A1-82CB-B8B60A8E35C6}" srcOrd="0" destOrd="0" presId="urn:microsoft.com/office/officeart/2005/8/layout/hierarchy1"/>
    <dgm:cxn modelId="{465AEA6C-3E50-4767-8B63-358545052284}" type="presParOf" srcId="{524B830D-37C3-402F-B96A-A0100DF00683}" destId="{164D9168-A043-43F0-9D44-56D31C35DA65}" srcOrd="1" destOrd="0" presId="urn:microsoft.com/office/officeart/2005/8/layout/hierarchy1"/>
    <dgm:cxn modelId="{B8EFC19B-D1C9-41AE-BA7A-886FA56A6888}" type="presParOf" srcId="{6218995F-2EC1-436D-A4E1-FA6AC8400819}" destId="{7F25E90D-D8A7-40B1-B855-92CEC65A5F34}" srcOrd="1" destOrd="0" presId="urn:microsoft.com/office/officeart/2005/8/layout/hierarchy1"/>
    <dgm:cxn modelId="{5AE94BD3-5CBA-49B2-AE61-471987863376}" type="presParOf" srcId="{7F25E90D-D8A7-40B1-B855-92CEC65A5F34}" destId="{B31051DF-34D4-481E-A3E2-08A510D016E5}" srcOrd="0" destOrd="0" presId="urn:microsoft.com/office/officeart/2005/8/layout/hierarchy1"/>
    <dgm:cxn modelId="{3AFBF8CC-1BA6-4D1C-942E-14754AFCD7D5}" type="presParOf" srcId="{7F25E90D-D8A7-40B1-B855-92CEC65A5F34}" destId="{B972B009-033B-4342-ADEB-DE66E04F6877}" srcOrd="1" destOrd="0" presId="urn:microsoft.com/office/officeart/2005/8/layout/hierarchy1"/>
    <dgm:cxn modelId="{6B0DC6FA-E9EB-4614-9EE8-042A9D1BAFA1}" type="presParOf" srcId="{B972B009-033B-4342-ADEB-DE66E04F6877}" destId="{55B6ECE2-F6A2-40FE-9ABB-1FD541CBCF7A}" srcOrd="0" destOrd="0" presId="urn:microsoft.com/office/officeart/2005/8/layout/hierarchy1"/>
    <dgm:cxn modelId="{469B1C50-B325-44DB-B576-4D7E99F0B733}" type="presParOf" srcId="{55B6ECE2-F6A2-40FE-9ABB-1FD541CBCF7A}" destId="{4CD97983-467E-4805-A132-22487B7F4B06}" srcOrd="0" destOrd="0" presId="urn:microsoft.com/office/officeart/2005/8/layout/hierarchy1"/>
    <dgm:cxn modelId="{B55765DE-C1B9-4E6E-9818-365363A3F81A}" type="presParOf" srcId="{55B6ECE2-F6A2-40FE-9ABB-1FD541CBCF7A}" destId="{7F5403DD-C827-4619-8E3C-721A428D885A}" srcOrd="1" destOrd="0" presId="urn:microsoft.com/office/officeart/2005/8/layout/hierarchy1"/>
    <dgm:cxn modelId="{C6019FD0-7A49-4CF7-9EC0-D0EBD134F3CB}" type="presParOf" srcId="{B972B009-033B-4342-ADEB-DE66E04F6877}" destId="{1A4CA7AA-1EB7-4CEB-B09A-3F8749883705}" srcOrd="1" destOrd="0" presId="urn:microsoft.com/office/officeart/2005/8/layout/hierarchy1"/>
    <dgm:cxn modelId="{136A094F-8227-44AA-BE05-E8F6F6D693B3}" type="presParOf" srcId="{1A4CA7AA-1EB7-4CEB-B09A-3F8749883705}" destId="{526E67C4-49A8-45C5-8E1A-2B76C30F7417}" srcOrd="0" destOrd="0" presId="urn:microsoft.com/office/officeart/2005/8/layout/hierarchy1"/>
    <dgm:cxn modelId="{CA2CCC5D-9B91-484A-A807-1B471F6324BE}" type="presParOf" srcId="{1A4CA7AA-1EB7-4CEB-B09A-3F8749883705}" destId="{37C03CF9-9814-493B-960F-3114A952F3BE}" srcOrd="1" destOrd="0" presId="urn:microsoft.com/office/officeart/2005/8/layout/hierarchy1"/>
    <dgm:cxn modelId="{F9A401C0-062E-4367-A4FA-20ACB7667802}" type="presParOf" srcId="{37C03CF9-9814-493B-960F-3114A952F3BE}" destId="{91E70707-39A0-49B0-89AB-AA6568B69AA5}" srcOrd="0" destOrd="0" presId="urn:microsoft.com/office/officeart/2005/8/layout/hierarchy1"/>
    <dgm:cxn modelId="{4965291A-BB3D-4965-89F1-0CE3322FE7EF}" type="presParOf" srcId="{91E70707-39A0-49B0-89AB-AA6568B69AA5}" destId="{AE8B8500-A7CF-4BDB-BCB4-5D4273160628}" srcOrd="0" destOrd="0" presId="urn:microsoft.com/office/officeart/2005/8/layout/hierarchy1"/>
    <dgm:cxn modelId="{186E38DC-A4DE-4705-AEB5-A47E7C7E97B3}" type="presParOf" srcId="{91E70707-39A0-49B0-89AB-AA6568B69AA5}" destId="{262E887C-0BAD-46C2-84B7-D2540D5B571A}" srcOrd="1" destOrd="0" presId="urn:microsoft.com/office/officeart/2005/8/layout/hierarchy1"/>
    <dgm:cxn modelId="{1358E9EB-F8C4-4DCA-8FD1-7553C70CD711}" type="presParOf" srcId="{37C03CF9-9814-493B-960F-3114A952F3BE}" destId="{719850DC-F2F7-4F1F-820C-A04D5557873D}" srcOrd="1" destOrd="0" presId="urn:microsoft.com/office/officeart/2005/8/layout/hierarchy1"/>
    <dgm:cxn modelId="{ABD9533A-A97F-4B91-88D3-46A24D934899}" type="presParOf" srcId="{719850DC-F2F7-4F1F-820C-A04D5557873D}" destId="{3A5479DD-114B-4359-8731-19A8CD33AEF2}" srcOrd="0" destOrd="0" presId="urn:microsoft.com/office/officeart/2005/8/layout/hierarchy1"/>
    <dgm:cxn modelId="{B58C6A6B-7836-4581-8E44-4351D75788D3}" type="presParOf" srcId="{719850DC-F2F7-4F1F-820C-A04D5557873D}" destId="{99DA2B9A-99B2-4006-88B2-821B605AC8AD}" srcOrd="1" destOrd="0" presId="urn:microsoft.com/office/officeart/2005/8/layout/hierarchy1"/>
    <dgm:cxn modelId="{53886801-610B-4F2D-A26D-8D1D82A3AD1E}" type="presParOf" srcId="{99DA2B9A-99B2-4006-88B2-821B605AC8AD}" destId="{FAF42294-EADA-4945-96D6-C8494D55CE67}" srcOrd="0" destOrd="0" presId="urn:microsoft.com/office/officeart/2005/8/layout/hierarchy1"/>
    <dgm:cxn modelId="{DF81F1E2-1351-4461-9BE5-75D1CC8E3F8F}" type="presParOf" srcId="{FAF42294-EADA-4945-96D6-C8494D55CE67}" destId="{19682976-22DA-49F5-B916-F77B16284C06}" srcOrd="0" destOrd="0" presId="urn:microsoft.com/office/officeart/2005/8/layout/hierarchy1"/>
    <dgm:cxn modelId="{1974ACB5-ACBA-4751-B75C-3D26B9A315A9}" type="presParOf" srcId="{FAF42294-EADA-4945-96D6-C8494D55CE67}" destId="{DDFC9981-D07C-4B02-AF51-AE90FA141560}" srcOrd="1" destOrd="0" presId="urn:microsoft.com/office/officeart/2005/8/layout/hierarchy1"/>
    <dgm:cxn modelId="{37D9EBA2-D420-4292-B387-CE361C633568}" type="presParOf" srcId="{99DA2B9A-99B2-4006-88B2-821B605AC8AD}" destId="{EE6026FC-D940-417D-8380-80BDA9771081}" srcOrd="1" destOrd="0" presId="urn:microsoft.com/office/officeart/2005/8/layout/hierarchy1"/>
    <dgm:cxn modelId="{8887D674-FCC9-48B7-A16C-430776D7CB6A}" type="presParOf" srcId="{1122B91B-C989-4186-AB95-C3AAAE6B75BA}" destId="{33D8F77D-F4FB-4965-9279-EB5A2B20DAB1}" srcOrd="2" destOrd="0" presId="urn:microsoft.com/office/officeart/2005/8/layout/hierarchy1"/>
    <dgm:cxn modelId="{1BE7D65F-6763-44A4-9C56-0FB0FE9EBE94}" type="presParOf" srcId="{1122B91B-C989-4186-AB95-C3AAAE6B75BA}" destId="{184B516F-E32A-4137-8678-20F29C0AA6FA}" srcOrd="3" destOrd="0" presId="urn:microsoft.com/office/officeart/2005/8/layout/hierarchy1"/>
    <dgm:cxn modelId="{F21FBF4D-FFE1-4F0F-A4E5-7632C6C34263}" type="presParOf" srcId="{184B516F-E32A-4137-8678-20F29C0AA6FA}" destId="{027AEC00-9433-478B-A40C-0C68BD861D3C}" srcOrd="0" destOrd="0" presId="urn:microsoft.com/office/officeart/2005/8/layout/hierarchy1"/>
    <dgm:cxn modelId="{A893F6EF-7C04-46B7-9514-45AA28B766E1}" type="presParOf" srcId="{027AEC00-9433-478B-A40C-0C68BD861D3C}" destId="{E6930262-4646-4E37-9F87-4F3A1FCA0DEC}" srcOrd="0" destOrd="0" presId="urn:microsoft.com/office/officeart/2005/8/layout/hierarchy1"/>
    <dgm:cxn modelId="{6F2DACA7-89DE-4E19-8A5D-472DE6E9602B}" type="presParOf" srcId="{027AEC00-9433-478B-A40C-0C68BD861D3C}" destId="{C64067B0-D7E3-4EE4-9BAD-9CDE8A75A98C}" srcOrd="1" destOrd="0" presId="urn:microsoft.com/office/officeart/2005/8/layout/hierarchy1"/>
    <dgm:cxn modelId="{6B88A07D-52E5-4E46-870D-8FDC9E9AE930}" type="presParOf" srcId="{184B516F-E32A-4137-8678-20F29C0AA6FA}" destId="{CD7D1065-7CE5-4CDC-9532-A4F5878EEA6C}" srcOrd="1" destOrd="0" presId="urn:microsoft.com/office/officeart/2005/8/layout/hierarchy1"/>
    <dgm:cxn modelId="{8F470B7A-DACA-44D3-AF22-6A04CEBD1E63}" type="presParOf" srcId="{CD7D1065-7CE5-4CDC-9532-A4F5878EEA6C}" destId="{1783565C-6B81-408A-940C-72E0F47AF435}" srcOrd="0" destOrd="0" presId="urn:microsoft.com/office/officeart/2005/8/layout/hierarchy1"/>
    <dgm:cxn modelId="{1BB73BE1-BC30-4EC8-8488-E563A1F5643C}" type="presParOf" srcId="{CD7D1065-7CE5-4CDC-9532-A4F5878EEA6C}" destId="{21470DCF-6398-4F04-BF02-DB583F5AEDE0}" srcOrd="1" destOrd="0" presId="urn:microsoft.com/office/officeart/2005/8/layout/hierarchy1"/>
    <dgm:cxn modelId="{92325AC6-7FCB-4DEF-8D80-2F2AF92E8677}" type="presParOf" srcId="{21470DCF-6398-4F04-BF02-DB583F5AEDE0}" destId="{51EF6F37-5EE4-4352-81D2-EB6970642151}" srcOrd="0" destOrd="0" presId="urn:microsoft.com/office/officeart/2005/8/layout/hierarchy1"/>
    <dgm:cxn modelId="{BE4BDCD2-BE45-41DF-8FAA-BE2C87EE1ED5}" type="presParOf" srcId="{51EF6F37-5EE4-4352-81D2-EB6970642151}" destId="{F3920DF5-6EA5-4731-A5C7-8832FEE5BEDB}" srcOrd="0" destOrd="0" presId="urn:microsoft.com/office/officeart/2005/8/layout/hierarchy1"/>
    <dgm:cxn modelId="{68831BDC-30B4-4988-BB36-D930FE3750BE}" type="presParOf" srcId="{51EF6F37-5EE4-4352-81D2-EB6970642151}" destId="{25B351A1-3A5F-43A6-AC73-AD2B7C3D106D}" srcOrd="1" destOrd="0" presId="urn:microsoft.com/office/officeart/2005/8/layout/hierarchy1"/>
    <dgm:cxn modelId="{1EB4D031-D7A5-4D1B-B40F-E07B1698AA5E}" type="presParOf" srcId="{21470DCF-6398-4F04-BF02-DB583F5AEDE0}" destId="{46B05C0B-9AB2-43DA-88FB-960558766F4E}" srcOrd="1" destOrd="0" presId="urn:microsoft.com/office/officeart/2005/8/layout/hierarchy1"/>
    <dgm:cxn modelId="{F59664AE-3202-48CB-8333-0F7C93225887}" type="presParOf" srcId="{46B05C0B-9AB2-43DA-88FB-960558766F4E}" destId="{BFC277E5-AB79-4C92-BC41-CB08952B6411}" srcOrd="0" destOrd="0" presId="urn:microsoft.com/office/officeart/2005/8/layout/hierarchy1"/>
    <dgm:cxn modelId="{B6F0940C-2C92-453D-9124-7DCFD64FEB97}" type="presParOf" srcId="{46B05C0B-9AB2-43DA-88FB-960558766F4E}" destId="{3359EB9F-F7AB-4CC2-B2DC-2730F6AAF6C8}" srcOrd="1" destOrd="0" presId="urn:microsoft.com/office/officeart/2005/8/layout/hierarchy1"/>
    <dgm:cxn modelId="{FEDD07A5-E871-4229-B826-E79413419395}" type="presParOf" srcId="{3359EB9F-F7AB-4CC2-B2DC-2730F6AAF6C8}" destId="{1FEF8336-7F16-4FC4-8983-E62470B61CAA}" srcOrd="0" destOrd="0" presId="urn:microsoft.com/office/officeart/2005/8/layout/hierarchy1"/>
    <dgm:cxn modelId="{3CB392EC-B8D1-4C97-B9B5-6442778128C7}" type="presParOf" srcId="{1FEF8336-7F16-4FC4-8983-E62470B61CAA}" destId="{B01BA7F9-61F1-4EA1-9DE2-AF285A0ECA54}" srcOrd="0" destOrd="0" presId="urn:microsoft.com/office/officeart/2005/8/layout/hierarchy1"/>
    <dgm:cxn modelId="{EA80C4BD-9C84-4F00-B855-BEC3A95784B3}" type="presParOf" srcId="{1FEF8336-7F16-4FC4-8983-E62470B61CAA}" destId="{C9ACE730-CDED-40B8-95CA-F7CDF3B4A7ED}" srcOrd="1" destOrd="0" presId="urn:microsoft.com/office/officeart/2005/8/layout/hierarchy1"/>
    <dgm:cxn modelId="{3F1CB998-BCE4-4275-8127-56A0E3EFB5A6}" type="presParOf" srcId="{3359EB9F-F7AB-4CC2-B2DC-2730F6AAF6C8}" destId="{22A465D7-10BD-41CE-B7EB-8849D52B3B7C}" srcOrd="1" destOrd="0" presId="urn:microsoft.com/office/officeart/2005/8/layout/hierarchy1"/>
    <dgm:cxn modelId="{CF593514-FE3E-4CFD-BE91-3BAFB331EE78}" type="presParOf" srcId="{22A465D7-10BD-41CE-B7EB-8849D52B3B7C}" destId="{5DCB7037-9EE8-498C-801F-48E89121BC1C}" srcOrd="0" destOrd="0" presId="urn:microsoft.com/office/officeart/2005/8/layout/hierarchy1"/>
    <dgm:cxn modelId="{78EA362B-ABE1-4CD2-820C-421AB037F989}" type="presParOf" srcId="{22A465D7-10BD-41CE-B7EB-8849D52B3B7C}" destId="{C6B250DC-CFED-42E2-881C-4F3EC2C43213}" srcOrd="1" destOrd="0" presId="urn:microsoft.com/office/officeart/2005/8/layout/hierarchy1"/>
    <dgm:cxn modelId="{D7D1C39A-972E-4741-AD27-0466C41AB4E9}" type="presParOf" srcId="{C6B250DC-CFED-42E2-881C-4F3EC2C43213}" destId="{A9051D99-11C0-43C2-912B-79780309A1C8}" srcOrd="0" destOrd="0" presId="urn:microsoft.com/office/officeart/2005/8/layout/hierarchy1"/>
    <dgm:cxn modelId="{FA9BC0F4-A2A8-438E-96A6-BC6FFAF08B87}" type="presParOf" srcId="{A9051D99-11C0-43C2-912B-79780309A1C8}" destId="{1B2CAE15-2CF0-4231-945D-A59E8A227A96}" srcOrd="0" destOrd="0" presId="urn:microsoft.com/office/officeart/2005/8/layout/hierarchy1"/>
    <dgm:cxn modelId="{81CFAA9C-E6C3-41D3-8B9C-A478C0E117B3}" type="presParOf" srcId="{A9051D99-11C0-43C2-912B-79780309A1C8}" destId="{663B7944-D787-449C-BA80-3C03C48C75A9}" srcOrd="1" destOrd="0" presId="urn:microsoft.com/office/officeart/2005/8/layout/hierarchy1"/>
    <dgm:cxn modelId="{116D6B81-4D52-443C-8BFA-7376AAACBA4F}" type="presParOf" srcId="{C6B250DC-CFED-42E2-881C-4F3EC2C43213}" destId="{58A4A2D3-7F0C-48C7-8D17-3C6EC9DC5195}" srcOrd="1" destOrd="0" presId="urn:microsoft.com/office/officeart/2005/8/layout/hierarchy1"/>
    <dgm:cxn modelId="{6642F18D-7DE5-404E-A15A-A9A9CA5EB371}" type="presParOf" srcId="{58A4A2D3-7F0C-48C7-8D17-3C6EC9DC5195}" destId="{348F2D5E-AD39-4047-A33E-B71CCD43DB18}" srcOrd="0" destOrd="0" presId="urn:microsoft.com/office/officeart/2005/8/layout/hierarchy1"/>
    <dgm:cxn modelId="{E9F248E2-C9AE-4DDD-B2D1-828C6526C184}" type="presParOf" srcId="{58A4A2D3-7F0C-48C7-8D17-3C6EC9DC5195}" destId="{FC3D125C-D8D6-42C5-A70D-4D9AC9E4BA12}" srcOrd="1" destOrd="0" presId="urn:microsoft.com/office/officeart/2005/8/layout/hierarchy1"/>
    <dgm:cxn modelId="{E1E863CA-837B-4CB9-97C9-3301A8EC1BEE}" type="presParOf" srcId="{FC3D125C-D8D6-42C5-A70D-4D9AC9E4BA12}" destId="{8CD90C4B-CAC3-45F2-A953-D54EFF1E3C8D}" srcOrd="0" destOrd="0" presId="urn:microsoft.com/office/officeart/2005/8/layout/hierarchy1"/>
    <dgm:cxn modelId="{FA94801E-5E6F-436C-BF48-047CDB3AF7C0}" type="presParOf" srcId="{8CD90C4B-CAC3-45F2-A953-D54EFF1E3C8D}" destId="{5AB17437-D73A-472F-B8A7-6F3819BD8366}" srcOrd="0" destOrd="0" presId="urn:microsoft.com/office/officeart/2005/8/layout/hierarchy1"/>
    <dgm:cxn modelId="{6CF96459-30A2-4DBC-9335-F3268164D1EC}" type="presParOf" srcId="{8CD90C4B-CAC3-45F2-A953-D54EFF1E3C8D}" destId="{CAE6355B-E65C-4DB5-BE84-95178187CC6C}" srcOrd="1" destOrd="0" presId="urn:microsoft.com/office/officeart/2005/8/layout/hierarchy1"/>
    <dgm:cxn modelId="{2598138B-8CA3-44C6-BF7A-D125913385DC}" type="presParOf" srcId="{FC3D125C-D8D6-42C5-A70D-4D9AC9E4BA12}" destId="{512D96B2-EFCF-4ED3-95F8-C913AB13F223}" srcOrd="1" destOrd="0" presId="urn:microsoft.com/office/officeart/2005/8/layout/hierarchy1"/>
    <dgm:cxn modelId="{70F290F8-6945-4416-996D-B0AE41B47C1D}" type="presParOf" srcId="{512D96B2-EFCF-4ED3-95F8-C913AB13F223}" destId="{92FC99B8-0601-4862-992B-D54371D73743}" srcOrd="0" destOrd="0" presId="urn:microsoft.com/office/officeart/2005/8/layout/hierarchy1"/>
    <dgm:cxn modelId="{772FF19A-82E2-4F90-95A9-A3C183420521}" type="presParOf" srcId="{512D96B2-EFCF-4ED3-95F8-C913AB13F223}" destId="{3C3E6AA3-FA81-4306-8848-71AB11B7205B}" srcOrd="1" destOrd="0" presId="urn:microsoft.com/office/officeart/2005/8/layout/hierarchy1"/>
    <dgm:cxn modelId="{5D1AAA85-E4D9-4DB8-939B-3473A2BCD5BF}" type="presParOf" srcId="{3C3E6AA3-FA81-4306-8848-71AB11B7205B}" destId="{20FF726B-27F5-43BF-8A70-2BD65B4579A6}" srcOrd="0" destOrd="0" presId="urn:microsoft.com/office/officeart/2005/8/layout/hierarchy1"/>
    <dgm:cxn modelId="{16FD6063-89E7-4A89-B2F5-EB6B3637F0B2}" type="presParOf" srcId="{20FF726B-27F5-43BF-8A70-2BD65B4579A6}" destId="{087298C5-B866-440D-A396-FEF715E2B180}" srcOrd="0" destOrd="0" presId="urn:microsoft.com/office/officeart/2005/8/layout/hierarchy1"/>
    <dgm:cxn modelId="{BFA4F80F-06AE-4505-9882-603BFA05FDE0}" type="presParOf" srcId="{20FF726B-27F5-43BF-8A70-2BD65B4579A6}" destId="{05A5156A-1946-4912-A46E-70C89CFDDAAF}" srcOrd="1" destOrd="0" presId="urn:microsoft.com/office/officeart/2005/8/layout/hierarchy1"/>
    <dgm:cxn modelId="{7293896B-A84E-4422-A102-750FB78D0380}" type="presParOf" srcId="{3C3E6AA3-FA81-4306-8848-71AB11B7205B}" destId="{F599D3C4-DA21-4E86-9D47-0945EECDDA8E}" srcOrd="1" destOrd="0" presId="urn:microsoft.com/office/officeart/2005/8/layout/hierarchy1"/>
    <dgm:cxn modelId="{562779FA-A090-46F7-8D21-4AEA475B6BC5}" type="presParOf" srcId="{F599D3C4-DA21-4E86-9D47-0945EECDDA8E}" destId="{9118D193-3F4F-4C64-AD8A-EBE971CF243F}" srcOrd="0" destOrd="0" presId="urn:microsoft.com/office/officeart/2005/8/layout/hierarchy1"/>
    <dgm:cxn modelId="{7CB0CC29-DA4E-4275-98FC-4A842346E711}" type="presParOf" srcId="{F599D3C4-DA21-4E86-9D47-0945EECDDA8E}" destId="{3344B15F-D353-451F-AE76-C206C4651264}" srcOrd="1" destOrd="0" presId="urn:microsoft.com/office/officeart/2005/8/layout/hierarchy1"/>
    <dgm:cxn modelId="{5B2B70A6-7599-4BD4-A77E-505EDAFA419E}" type="presParOf" srcId="{3344B15F-D353-451F-AE76-C206C4651264}" destId="{FBB2A8B6-8E26-4F22-AD3B-004F9FF4393F}" srcOrd="0" destOrd="0" presId="urn:microsoft.com/office/officeart/2005/8/layout/hierarchy1"/>
    <dgm:cxn modelId="{99545FBE-CFC8-46F8-BFB3-0AEE2C694591}" type="presParOf" srcId="{FBB2A8B6-8E26-4F22-AD3B-004F9FF4393F}" destId="{EC4A27D7-E1B4-409D-97C3-8CA66730B926}" srcOrd="0" destOrd="0" presId="urn:microsoft.com/office/officeart/2005/8/layout/hierarchy1"/>
    <dgm:cxn modelId="{3E39F705-8D05-49AC-99CE-6FBC7DECA933}" type="presParOf" srcId="{FBB2A8B6-8E26-4F22-AD3B-004F9FF4393F}" destId="{BD85E12A-3867-4B34-A2D3-F2BC4EB2B803}" srcOrd="1" destOrd="0" presId="urn:microsoft.com/office/officeart/2005/8/layout/hierarchy1"/>
    <dgm:cxn modelId="{26F908DD-BE7C-4DF1-AC3E-246CAF2CBC7A}" type="presParOf" srcId="{3344B15F-D353-451F-AE76-C206C4651264}" destId="{C8EE962C-130C-4F0B-911C-08EDF016CE0A}" srcOrd="1" destOrd="0" presId="urn:microsoft.com/office/officeart/2005/8/layout/hierarchy1"/>
    <dgm:cxn modelId="{685E825B-ADA5-4B26-974B-5EBB25F68D9F}" type="presParOf" srcId="{CD7D1065-7CE5-4CDC-9532-A4F5878EEA6C}" destId="{9504317E-55CD-4748-968A-8AF1A221BF81}" srcOrd="2" destOrd="0" presId="urn:microsoft.com/office/officeart/2005/8/layout/hierarchy1"/>
    <dgm:cxn modelId="{946B01CA-8AD1-488B-89BC-151C5B52703F}" type="presParOf" srcId="{CD7D1065-7CE5-4CDC-9532-A4F5878EEA6C}" destId="{F3E9B115-148C-48D6-ADFD-4AFA446B44F5}" srcOrd="3" destOrd="0" presId="urn:microsoft.com/office/officeart/2005/8/layout/hierarchy1"/>
    <dgm:cxn modelId="{2D9663BF-E795-494F-86A2-887034572471}" type="presParOf" srcId="{F3E9B115-148C-48D6-ADFD-4AFA446B44F5}" destId="{2FFEDD9F-EE58-4707-B3EB-C5B7552CC1D2}" srcOrd="0" destOrd="0" presId="urn:microsoft.com/office/officeart/2005/8/layout/hierarchy1"/>
    <dgm:cxn modelId="{7558139D-9062-4F22-AB97-4B7ABEC73469}" type="presParOf" srcId="{2FFEDD9F-EE58-4707-B3EB-C5B7552CC1D2}" destId="{39BA4D3E-177A-4360-A9B0-DE3802DEC523}" srcOrd="0" destOrd="0" presId="urn:microsoft.com/office/officeart/2005/8/layout/hierarchy1"/>
    <dgm:cxn modelId="{5D8D50DC-7016-48F8-B2BA-1C45DC0801A6}" type="presParOf" srcId="{2FFEDD9F-EE58-4707-B3EB-C5B7552CC1D2}" destId="{5F6037E1-8DAA-4DAF-8B01-816464045C2B}" srcOrd="1" destOrd="0" presId="urn:microsoft.com/office/officeart/2005/8/layout/hierarchy1"/>
    <dgm:cxn modelId="{85A6B026-EB82-4613-8364-8C903E3A8045}" type="presParOf" srcId="{F3E9B115-148C-48D6-ADFD-4AFA446B44F5}" destId="{2F83C9C5-F296-4F37-9C0F-B30D8E1F73A3}" srcOrd="1" destOrd="0" presId="urn:microsoft.com/office/officeart/2005/8/layout/hierarchy1"/>
    <dgm:cxn modelId="{7FAC9CB2-6678-4AC9-884E-6280774D574D}" type="presParOf" srcId="{2F83C9C5-F296-4F37-9C0F-B30D8E1F73A3}" destId="{87A01229-CC5E-4F16-8741-F8496B9AF9CC}" srcOrd="0" destOrd="0" presId="urn:microsoft.com/office/officeart/2005/8/layout/hierarchy1"/>
    <dgm:cxn modelId="{4EFD00F3-B477-4358-814A-F0163BECBA7F}" type="presParOf" srcId="{2F83C9C5-F296-4F37-9C0F-B30D8E1F73A3}" destId="{529E9DAD-A898-4BC2-86BC-7951D694EDA2}" srcOrd="1" destOrd="0" presId="urn:microsoft.com/office/officeart/2005/8/layout/hierarchy1"/>
    <dgm:cxn modelId="{324F2E31-944E-44D4-8878-B2728C051ED4}" type="presParOf" srcId="{529E9DAD-A898-4BC2-86BC-7951D694EDA2}" destId="{00DD5617-88E7-4E3E-A610-F6DEF9923768}" srcOrd="0" destOrd="0" presId="urn:microsoft.com/office/officeart/2005/8/layout/hierarchy1"/>
    <dgm:cxn modelId="{1D9A7F1E-0C12-4A47-89D1-ECD3C96A9C70}" type="presParOf" srcId="{00DD5617-88E7-4E3E-A610-F6DEF9923768}" destId="{E8C63460-356B-4DDA-9BE9-D1248B45E09E}" srcOrd="0" destOrd="0" presId="urn:microsoft.com/office/officeart/2005/8/layout/hierarchy1"/>
    <dgm:cxn modelId="{9BBFFF62-0FB4-4355-B59D-7208BEAF6AA1}" type="presParOf" srcId="{00DD5617-88E7-4E3E-A610-F6DEF9923768}" destId="{398A0EB6-3C18-42EE-829B-798B106C6A5F}" srcOrd="1" destOrd="0" presId="urn:microsoft.com/office/officeart/2005/8/layout/hierarchy1"/>
    <dgm:cxn modelId="{B2F72158-C2CB-42F3-9C0C-188EBB996BC7}" type="presParOf" srcId="{529E9DAD-A898-4BC2-86BC-7951D694EDA2}" destId="{35B30734-D596-4F96-BAF6-6267BE818EEB}" srcOrd="1" destOrd="0" presId="urn:microsoft.com/office/officeart/2005/8/layout/hierarchy1"/>
    <dgm:cxn modelId="{A8FF1C15-685D-4543-8677-1DEB178FC4B8}" type="presParOf" srcId="{35B30734-D596-4F96-BAF6-6267BE818EEB}" destId="{7898EF96-5F85-4059-A2BC-6DB1AA57B707}" srcOrd="0" destOrd="0" presId="urn:microsoft.com/office/officeart/2005/8/layout/hierarchy1"/>
    <dgm:cxn modelId="{4409B342-7A60-478F-AEEB-FC9915DBF634}" type="presParOf" srcId="{35B30734-D596-4F96-BAF6-6267BE818EEB}" destId="{BE62ADA1-21AA-4205-B827-D20484F77961}" srcOrd="1" destOrd="0" presId="urn:microsoft.com/office/officeart/2005/8/layout/hierarchy1"/>
    <dgm:cxn modelId="{829EEB35-C3F5-4690-B805-D106875C057E}" type="presParOf" srcId="{BE62ADA1-21AA-4205-B827-D20484F77961}" destId="{AE8C6468-E679-4D6D-B88F-934E31DEA098}" srcOrd="0" destOrd="0" presId="urn:microsoft.com/office/officeart/2005/8/layout/hierarchy1"/>
    <dgm:cxn modelId="{DD2337E5-2439-43C1-8CEB-130913AF1349}" type="presParOf" srcId="{AE8C6468-E679-4D6D-B88F-934E31DEA098}" destId="{24A9B6B2-AE2A-432A-B165-129C63EF7CEF}" srcOrd="0" destOrd="0" presId="urn:microsoft.com/office/officeart/2005/8/layout/hierarchy1"/>
    <dgm:cxn modelId="{AE9B6F35-982F-48B3-8109-889B23519988}" type="presParOf" srcId="{AE8C6468-E679-4D6D-B88F-934E31DEA098}" destId="{CE06619D-E4D1-4F9B-913D-51EE15966F28}" srcOrd="1" destOrd="0" presId="urn:microsoft.com/office/officeart/2005/8/layout/hierarchy1"/>
    <dgm:cxn modelId="{9CC7512E-16F0-4204-B3FB-6AF6BAA7FE63}" type="presParOf" srcId="{BE62ADA1-21AA-4205-B827-D20484F77961}" destId="{B95066B4-CD64-40AC-9501-AA6D105B9044}" srcOrd="1" destOrd="0" presId="urn:microsoft.com/office/officeart/2005/8/layout/hierarchy1"/>
    <dgm:cxn modelId="{1C5D31EA-0AA3-4BD7-AF7A-BA8269D02529}" type="presParOf" srcId="{B95066B4-CD64-40AC-9501-AA6D105B9044}" destId="{5C416675-F5E2-44DA-903B-5795A0EDA61C}" srcOrd="0" destOrd="0" presId="urn:microsoft.com/office/officeart/2005/8/layout/hierarchy1"/>
    <dgm:cxn modelId="{1D115DF1-8241-48DE-8D8B-235D3F6C2050}" type="presParOf" srcId="{B95066B4-CD64-40AC-9501-AA6D105B9044}" destId="{B568E822-3CB5-4A61-A5CB-ECA939408553}" srcOrd="1" destOrd="0" presId="urn:microsoft.com/office/officeart/2005/8/layout/hierarchy1"/>
    <dgm:cxn modelId="{3FA26959-D13B-4C9A-B2E4-6335B55EC512}" type="presParOf" srcId="{B568E822-3CB5-4A61-A5CB-ECA939408553}" destId="{46328F65-5158-4DD1-86FA-41C259C49646}" srcOrd="0" destOrd="0" presId="urn:microsoft.com/office/officeart/2005/8/layout/hierarchy1"/>
    <dgm:cxn modelId="{0F7E08FF-1529-40AE-BAC3-E0CF8ABFCB41}" type="presParOf" srcId="{46328F65-5158-4DD1-86FA-41C259C49646}" destId="{73B36154-620D-47B6-99A4-1A9A8A3A707F}" srcOrd="0" destOrd="0" presId="urn:microsoft.com/office/officeart/2005/8/layout/hierarchy1"/>
    <dgm:cxn modelId="{934E2E0D-FC46-40A4-9FAF-AEEBC0E2DCE0}" type="presParOf" srcId="{46328F65-5158-4DD1-86FA-41C259C49646}" destId="{BD95A7B1-3DF8-4852-B264-45ECE461B6F8}" srcOrd="1" destOrd="0" presId="urn:microsoft.com/office/officeart/2005/8/layout/hierarchy1"/>
    <dgm:cxn modelId="{9220D5B2-62FE-4521-B361-D861516650E5}" type="presParOf" srcId="{B568E822-3CB5-4A61-A5CB-ECA939408553}" destId="{B5956317-1436-40B5-8FCE-C32872389C55}" srcOrd="1" destOrd="0" presId="urn:microsoft.com/office/officeart/2005/8/layout/hierarchy1"/>
    <dgm:cxn modelId="{61146884-7819-4EF1-826C-31215CE33514}" type="presParOf" srcId="{B5956317-1436-40B5-8FCE-C32872389C55}" destId="{CDB8E86B-C224-4672-8278-41BA25A59153}" srcOrd="0" destOrd="0" presId="urn:microsoft.com/office/officeart/2005/8/layout/hierarchy1"/>
    <dgm:cxn modelId="{077E83C3-C0E6-4A95-9AE0-A7CAEC2DF4A5}" type="presParOf" srcId="{B5956317-1436-40B5-8FCE-C32872389C55}" destId="{48F1AA01-2BD0-4CB6-A66F-AFFD5E9722FE}" srcOrd="1" destOrd="0" presId="urn:microsoft.com/office/officeart/2005/8/layout/hierarchy1"/>
    <dgm:cxn modelId="{F10DF225-CA48-4A71-A566-718E42E4C56A}" type="presParOf" srcId="{48F1AA01-2BD0-4CB6-A66F-AFFD5E9722FE}" destId="{49B5A68E-5160-4114-8350-BBD54E02036B}" srcOrd="0" destOrd="0" presId="urn:microsoft.com/office/officeart/2005/8/layout/hierarchy1"/>
    <dgm:cxn modelId="{BFF5CA43-36F1-4C51-AA92-B6EFD681712F}" type="presParOf" srcId="{49B5A68E-5160-4114-8350-BBD54E02036B}" destId="{2DF036E9-ABF3-4920-AA5D-237D853153A4}" srcOrd="0" destOrd="0" presId="urn:microsoft.com/office/officeart/2005/8/layout/hierarchy1"/>
    <dgm:cxn modelId="{474B08B6-4F4F-42EF-A786-1CDCDEA6311F}" type="presParOf" srcId="{49B5A68E-5160-4114-8350-BBD54E02036B}" destId="{A79F7BC1-DFBE-4BFB-BE14-7A7B137E1AD3}" srcOrd="1" destOrd="0" presId="urn:microsoft.com/office/officeart/2005/8/layout/hierarchy1"/>
    <dgm:cxn modelId="{42A09D47-78E1-4F44-A1AE-591D095AD7E6}" type="presParOf" srcId="{48F1AA01-2BD0-4CB6-A66F-AFFD5E9722FE}" destId="{65D71502-B71A-4348-BDA5-0712EE1EF0B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66CDC9-88EA-465C-89B6-935373E70D6B}"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tr-TR"/>
        </a:p>
      </dgm:t>
    </dgm:pt>
    <dgm:pt modelId="{664029E7-4B48-4BCC-A48D-DCD7A308BAF6}">
      <dgm:prSet phldrT="[Metin]" custT="1">
        <dgm:style>
          <a:lnRef idx="2">
            <a:schemeClr val="dk1"/>
          </a:lnRef>
          <a:fillRef idx="1">
            <a:schemeClr val="lt1"/>
          </a:fillRef>
          <a:effectRef idx="0">
            <a:schemeClr val="dk1"/>
          </a:effectRef>
          <a:fontRef idx="minor">
            <a:schemeClr val="dk1"/>
          </a:fontRef>
        </dgm:style>
      </dgm:prSet>
      <dgm:spPr/>
      <dgm:t>
        <a:bodyPr/>
        <a:lstStyle/>
        <a:p>
          <a:r>
            <a:rPr lang="tr-TR" sz="1200" dirty="0" smtClean="0"/>
            <a:t>ZÜHD VE TASAVVUF</a:t>
          </a:r>
          <a:endParaRPr lang="tr-TR" sz="1200" dirty="0"/>
        </a:p>
      </dgm:t>
    </dgm:pt>
    <dgm:pt modelId="{C5FE683A-785A-4276-A31B-B3CB1C66CE37}" type="parTrans" cxnId="{F7954C00-1F6C-489E-81D2-56A72C783442}">
      <dgm:prSet/>
      <dgm:spPr/>
      <dgm:t>
        <a:bodyPr/>
        <a:lstStyle/>
        <a:p>
          <a:endParaRPr lang="tr-TR"/>
        </a:p>
      </dgm:t>
    </dgm:pt>
    <dgm:pt modelId="{81F2FF16-3F3A-45BF-97BA-65692E6D3614}" type="sibTrans" cxnId="{F7954C00-1F6C-489E-81D2-56A72C783442}">
      <dgm:prSet/>
      <dgm:spPr/>
      <dgm:t>
        <a:bodyPr/>
        <a:lstStyle/>
        <a:p>
          <a:endParaRPr lang="tr-TR"/>
        </a:p>
      </dgm:t>
    </dgm:pt>
    <dgm:pt modelId="{F26D95ED-F8BB-4792-99AC-B3799224F535}">
      <dgm:prSet phldrT="[Metin]" custT="1">
        <dgm:style>
          <a:lnRef idx="1">
            <a:schemeClr val="dk1"/>
          </a:lnRef>
          <a:fillRef idx="2">
            <a:schemeClr val="dk1"/>
          </a:fillRef>
          <a:effectRef idx="1">
            <a:schemeClr val="dk1"/>
          </a:effectRef>
          <a:fontRef idx="minor">
            <a:schemeClr val="dk1"/>
          </a:fontRef>
        </dgm:style>
      </dgm:prSet>
      <dgm:spPr/>
      <dgm:t>
        <a:bodyPr/>
        <a:lstStyle/>
        <a:p>
          <a:r>
            <a:rPr lang="tr-TR" sz="1000" dirty="0" smtClean="0"/>
            <a:t>MELAMİLİK KALENDERİLİK</a:t>
          </a:r>
          <a:endParaRPr lang="tr-TR" sz="1000" dirty="0"/>
        </a:p>
      </dgm:t>
    </dgm:pt>
    <dgm:pt modelId="{FD206F42-E1D0-43F2-8FE6-41716A0D745F}" type="parTrans" cxnId="{CF2DEDFB-F191-4932-8C0F-D5F4CA02E42B}">
      <dgm:prSet/>
      <dgm:spPr/>
      <dgm:t>
        <a:bodyPr/>
        <a:lstStyle/>
        <a:p>
          <a:endParaRPr lang="tr-TR"/>
        </a:p>
      </dgm:t>
    </dgm:pt>
    <dgm:pt modelId="{478BE3ED-C6E6-48C8-8E76-AB340B124459}" type="sibTrans" cxnId="{CF2DEDFB-F191-4932-8C0F-D5F4CA02E42B}">
      <dgm:prSet/>
      <dgm:spPr/>
      <dgm:t>
        <a:bodyPr/>
        <a:lstStyle/>
        <a:p>
          <a:endParaRPr lang="tr-TR"/>
        </a:p>
      </dgm:t>
    </dgm:pt>
    <dgm:pt modelId="{663DA47B-7B02-4A6A-9CFA-3BEB5BB18BF5}">
      <dgm:prSet phldrT="[Metin]" custT="1">
        <dgm:style>
          <a:lnRef idx="1">
            <a:schemeClr val="dk1"/>
          </a:lnRef>
          <a:fillRef idx="2">
            <a:schemeClr val="dk1"/>
          </a:fillRef>
          <a:effectRef idx="1">
            <a:schemeClr val="dk1"/>
          </a:effectRef>
          <a:fontRef idx="minor">
            <a:schemeClr val="dk1"/>
          </a:fontRef>
        </dgm:style>
      </dgm:prSet>
      <dgm:spPr/>
      <dgm:t>
        <a:bodyPr/>
        <a:lstStyle/>
        <a:p>
          <a:r>
            <a:rPr lang="tr-TR" sz="1100" dirty="0" smtClean="0"/>
            <a:t>HURUFİLİK</a:t>
          </a:r>
        </a:p>
        <a:p>
          <a:r>
            <a:rPr lang="tr-TR" sz="1100" dirty="0" smtClean="0"/>
            <a:t>CİFİR</a:t>
          </a:r>
          <a:endParaRPr lang="tr-TR" sz="1100" dirty="0"/>
        </a:p>
      </dgm:t>
    </dgm:pt>
    <dgm:pt modelId="{B4E01394-8DB2-45CB-9827-3826B8F67FA9}" type="parTrans" cxnId="{3EC2ED95-2398-433E-B392-BA28F331701A}">
      <dgm:prSet/>
      <dgm:spPr/>
      <dgm:t>
        <a:bodyPr/>
        <a:lstStyle/>
        <a:p>
          <a:endParaRPr lang="tr-TR"/>
        </a:p>
      </dgm:t>
    </dgm:pt>
    <dgm:pt modelId="{44F71591-5B6D-42CD-BC64-FAB2B72BCC89}" type="sibTrans" cxnId="{3EC2ED95-2398-433E-B392-BA28F331701A}">
      <dgm:prSet/>
      <dgm:spPr/>
      <dgm:t>
        <a:bodyPr/>
        <a:lstStyle/>
        <a:p>
          <a:endParaRPr lang="tr-TR"/>
        </a:p>
      </dgm:t>
    </dgm:pt>
    <dgm:pt modelId="{4C818B81-4456-4940-870C-FC60793A8759}">
      <dgm:prSet phldrT="[Metin]" custT="1">
        <dgm:style>
          <a:lnRef idx="1">
            <a:schemeClr val="dk1"/>
          </a:lnRef>
          <a:fillRef idx="2">
            <a:schemeClr val="dk1"/>
          </a:fillRef>
          <a:effectRef idx="1">
            <a:schemeClr val="dk1"/>
          </a:effectRef>
          <a:fontRef idx="minor">
            <a:schemeClr val="dk1"/>
          </a:fontRef>
        </dgm:style>
      </dgm:prSet>
      <dgm:spPr/>
      <dgm:t>
        <a:bodyPr/>
        <a:lstStyle/>
        <a:p>
          <a:endParaRPr lang="tr-TR" sz="1100" dirty="0" smtClean="0"/>
        </a:p>
        <a:p>
          <a:endParaRPr lang="tr-TR" sz="1100" dirty="0" smtClean="0"/>
        </a:p>
        <a:p>
          <a:r>
            <a:rPr lang="tr-TR" sz="1100" dirty="0" smtClean="0"/>
            <a:t>İSMAİLİLİK</a:t>
          </a:r>
        </a:p>
        <a:p>
          <a:r>
            <a:rPr lang="tr-TR" sz="1100" dirty="0" smtClean="0"/>
            <a:t>BAHAİLİK</a:t>
          </a:r>
        </a:p>
        <a:p>
          <a:r>
            <a:rPr lang="tr-TR" sz="1100" dirty="0" smtClean="0"/>
            <a:t>NUSAYRİLİK</a:t>
          </a:r>
        </a:p>
        <a:p>
          <a:endParaRPr lang="tr-TR" sz="1100" dirty="0" smtClean="0"/>
        </a:p>
        <a:p>
          <a:endParaRPr lang="tr-TR" sz="1100" dirty="0"/>
        </a:p>
      </dgm:t>
    </dgm:pt>
    <dgm:pt modelId="{9FAB464B-95DD-4C1D-9ABC-D5A5F6C9EB7E}" type="parTrans" cxnId="{CA8BAFEA-0B27-4270-B0F5-7DF7FED2FB0A}">
      <dgm:prSet/>
      <dgm:spPr/>
      <dgm:t>
        <a:bodyPr/>
        <a:lstStyle/>
        <a:p>
          <a:endParaRPr lang="tr-TR"/>
        </a:p>
      </dgm:t>
    </dgm:pt>
    <dgm:pt modelId="{C037990B-2CFE-4073-8C59-9DC24F8AF87E}" type="sibTrans" cxnId="{CA8BAFEA-0B27-4270-B0F5-7DF7FED2FB0A}">
      <dgm:prSet/>
      <dgm:spPr/>
      <dgm:t>
        <a:bodyPr/>
        <a:lstStyle/>
        <a:p>
          <a:endParaRPr lang="tr-TR"/>
        </a:p>
      </dgm:t>
    </dgm:pt>
    <dgm:pt modelId="{171AC1B9-F4F0-4EC1-A905-A5FC1D952660}">
      <dgm:prSet phldrT="[Metin]" custT="1">
        <dgm:style>
          <a:lnRef idx="1">
            <a:schemeClr val="dk1"/>
          </a:lnRef>
          <a:fillRef idx="2">
            <a:schemeClr val="dk1"/>
          </a:fillRef>
          <a:effectRef idx="1">
            <a:schemeClr val="dk1"/>
          </a:effectRef>
          <a:fontRef idx="minor">
            <a:schemeClr val="dk1"/>
          </a:fontRef>
        </dgm:style>
      </dgm:prSet>
      <dgm:spPr/>
      <dgm:t>
        <a:bodyPr/>
        <a:lstStyle/>
        <a:p>
          <a:r>
            <a:rPr lang="tr-TR" sz="1100" dirty="0" smtClean="0"/>
            <a:t>İSLAM’IN Şİİ BATINİ</a:t>
          </a:r>
        </a:p>
        <a:p>
          <a:r>
            <a:rPr lang="tr-TR" sz="1100" dirty="0" smtClean="0"/>
            <a:t>YORUMU</a:t>
          </a:r>
          <a:endParaRPr lang="tr-TR" sz="1100" dirty="0"/>
        </a:p>
      </dgm:t>
    </dgm:pt>
    <dgm:pt modelId="{D24E7D43-2EAC-4007-87E9-E3CFDE4F3F21}" type="parTrans" cxnId="{988803D8-5FA1-429F-95F4-96F9611529F0}">
      <dgm:prSet/>
      <dgm:spPr/>
      <dgm:t>
        <a:bodyPr/>
        <a:lstStyle/>
        <a:p>
          <a:endParaRPr lang="tr-TR"/>
        </a:p>
      </dgm:t>
    </dgm:pt>
    <dgm:pt modelId="{28B6793C-7C01-404A-BFFE-21B7C5793DE9}" type="sibTrans" cxnId="{988803D8-5FA1-429F-95F4-96F9611529F0}">
      <dgm:prSet/>
      <dgm:spPr/>
      <dgm:t>
        <a:bodyPr/>
        <a:lstStyle/>
        <a:p>
          <a:endParaRPr lang="tr-TR"/>
        </a:p>
      </dgm:t>
    </dgm:pt>
    <dgm:pt modelId="{D345911B-D843-4E5D-84AA-982B2EE31AB5}">
      <dgm:prSet custT="1">
        <dgm:style>
          <a:lnRef idx="2">
            <a:schemeClr val="dk1"/>
          </a:lnRef>
          <a:fillRef idx="1">
            <a:schemeClr val="lt1"/>
          </a:fillRef>
          <a:effectRef idx="0">
            <a:schemeClr val="dk1"/>
          </a:effectRef>
          <a:fontRef idx="minor">
            <a:schemeClr val="dk1"/>
          </a:fontRef>
        </dgm:style>
      </dgm:prSet>
      <dgm:spPr/>
      <dgm:t>
        <a:bodyPr/>
        <a:lstStyle/>
        <a:p>
          <a:r>
            <a:rPr lang="tr-TR" sz="1200" dirty="0" smtClean="0"/>
            <a:t>AHİLİK</a:t>
          </a:r>
          <a:endParaRPr lang="tr-TR" sz="1200" dirty="0"/>
        </a:p>
      </dgm:t>
    </dgm:pt>
    <dgm:pt modelId="{B49B206B-530E-4401-A51B-654F57E70740}" type="parTrans" cxnId="{33EDDBE1-A680-423D-8000-CBDCCAB78967}">
      <dgm:prSet/>
      <dgm:spPr/>
      <dgm:t>
        <a:bodyPr/>
        <a:lstStyle/>
        <a:p>
          <a:endParaRPr lang="tr-TR"/>
        </a:p>
      </dgm:t>
    </dgm:pt>
    <dgm:pt modelId="{5960A292-2B28-4333-BF61-20FA77489073}" type="sibTrans" cxnId="{33EDDBE1-A680-423D-8000-CBDCCAB78967}">
      <dgm:prSet/>
      <dgm:spPr/>
      <dgm:t>
        <a:bodyPr/>
        <a:lstStyle/>
        <a:p>
          <a:endParaRPr lang="tr-TR"/>
        </a:p>
      </dgm:t>
    </dgm:pt>
    <dgm:pt modelId="{399C6F57-A291-4477-B108-5537A5E6F52D}">
      <dgm:prSet custT="1">
        <dgm:style>
          <a:lnRef idx="2">
            <a:schemeClr val="dk1"/>
          </a:lnRef>
          <a:fillRef idx="1">
            <a:schemeClr val="lt1"/>
          </a:fillRef>
          <a:effectRef idx="0">
            <a:schemeClr val="dk1"/>
          </a:effectRef>
          <a:fontRef idx="minor">
            <a:schemeClr val="dk1"/>
          </a:fontRef>
        </dgm:style>
      </dgm:prSet>
      <dgm:spPr/>
      <dgm:t>
        <a:bodyPr/>
        <a:lstStyle/>
        <a:p>
          <a:r>
            <a:rPr lang="tr-TR" sz="1100" dirty="0" smtClean="0"/>
            <a:t>Tasavvufun Mezhepleri</a:t>
          </a:r>
        </a:p>
        <a:p>
          <a:r>
            <a:rPr lang="tr-TR" sz="1100" dirty="0" smtClean="0"/>
            <a:t>TARİKATLAR</a:t>
          </a:r>
          <a:endParaRPr lang="tr-TR" sz="1100" dirty="0"/>
        </a:p>
      </dgm:t>
    </dgm:pt>
    <dgm:pt modelId="{279272D7-FE96-46BC-B887-C631215686E2}" type="parTrans" cxnId="{FACCE372-1DE2-4843-85CF-632876192686}">
      <dgm:prSet/>
      <dgm:spPr/>
      <dgm:t>
        <a:bodyPr/>
        <a:lstStyle/>
        <a:p>
          <a:endParaRPr lang="tr-TR"/>
        </a:p>
      </dgm:t>
    </dgm:pt>
    <dgm:pt modelId="{44AF352F-C8B3-4070-94F6-54F89695D9EF}" type="sibTrans" cxnId="{FACCE372-1DE2-4843-85CF-632876192686}">
      <dgm:prSet/>
      <dgm:spPr/>
      <dgm:t>
        <a:bodyPr/>
        <a:lstStyle/>
        <a:p>
          <a:endParaRPr lang="tr-TR"/>
        </a:p>
      </dgm:t>
    </dgm:pt>
    <dgm:pt modelId="{2356B15C-819D-41C1-BB11-0409092B3A2D}">
      <dgm:prSet custT="1">
        <dgm:style>
          <a:lnRef idx="2">
            <a:schemeClr val="dk1"/>
          </a:lnRef>
          <a:fillRef idx="1">
            <a:schemeClr val="lt1"/>
          </a:fillRef>
          <a:effectRef idx="0">
            <a:schemeClr val="dk1"/>
          </a:effectRef>
          <a:fontRef idx="minor">
            <a:schemeClr val="dk1"/>
          </a:fontRef>
        </dgm:style>
      </dgm:prSet>
      <dgm:spPr/>
      <dgm:t>
        <a:bodyPr/>
        <a:lstStyle/>
        <a:p>
          <a:r>
            <a:rPr lang="tr-TR" sz="1200" dirty="0" smtClean="0"/>
            <a:t>KURAN VE SÜNNET </a:t>
          </a:r>
          <a:r>
            <a:rPr lang="tr-TR" sz="1200" b="1" i="0" dirty="0" smtClean="0">
              <a:solidFill>
                <a:schemeClr val="accent1"/>
              </a:solidFill>
              <a:effectLst>
                <a:outerShdw blurRad="38100" dist="38100" dir="2700000" algn="tl">
                  <a:srgbClr val="000000">
                    <a:alpha val="43137"/>
                  </a:srgbClr>
                </a:outerShdw>
              </a:effectLst>
            </a:rPr>
            <a:t>İSLAM’I</a:t>
          </a:r>
          <a:endParaRPr lang="tr-TR" sz="1200" b="1" i="0" dirty="0">
            <a:solidFill>
              <a:schemeClr val="accent1"/>
            </a:solidFill>
            <a:effectLst>
              <a:outerShdw blurRad="38100" dist="38100" dir="2700000" algn="tl">
                <a:srgbClr val="000000">
                  <a:alpha val="43137"/>
                </a:srgbClr>
              </a:outerShdw>
            </a:effectLst>
          </a:endParaRPr>
        </a:p>
      </dgm:t>
    </dgm:pt>
    <dgm:pt modelId="{ED86AD18-0415-473A-A479-B3DF2802D674}" type="parTrans" cxnId="{F8C3BDB4-2A01-4E28-BF8C-9556D498CDFE}">
      <dgm:prSet/>
      <dgm:spPr/>
      <dgm:t>
        <a:bodyPr/>
        <a:lstStyle/>
        <a:p>
          <a:endParaRPr lang="tr-TR"/>
        </a:p>
      </dgm:t>
    </dgm:pt>
    <dgm:pt modelId="{A3EBA2BB-4609-4BB1-9542-E977B0D22DE7}" type="sibTrans" cxnId="{F8C3BDB4-2A01-4E28-BF8C-9556D498CDFE}">
      <dgm:prSet/>
      <dgm:spPr/>
      <dgm:t>
        <a:bodyPr/>
        <a:lstStyle/>
        <a:p>
          <a:endParaRPr lang="tr-TR"/>
        </a:p>
      </dgm:t>
    </dgm:pt>
    <dgm:pt modelId="{EBD025B5-6143-4143-A9C7-43C7F39CD021}" type="pres">
      <dgm:prSet presAssocID="{8C66CDC9-88EA-465C-89B6-935373E70D6B}" presName="Name0" presStyleCnt="0">
        <dgm:presLayoutVars>
          <dgm:dir/>
          <dgm:resizeHandles val="exact"/>
        </dgm:presLayoutVars>
      </dgm:prSet>
      <dgm:spPr/>
      <dgm:t>
        <a:bodyPr/>
        <a:lstStyle/>
        <a:p>
          <a:endParaRPr lang="tr-TR"/>
        </a:p>
      </dgm:t>
    </dgm:pt>
    <dgm:pt modelId="{0B8EA0A2-5CC4-409E-A39F-D9C2C130ADE8}" type="pres">
      <dgm:prSet presAssocID="{8C66CDC9-88EA-465C-89B6-935373E70D6B}" presName="cycle" presStyleCnt="0"/>
      <dgm:spPr/>
    </dgm:pt>
    <dgm:pt modelId="{F1028E38-F09E-4F75-B7CB-124CAE886B00}" type="pres">
      <dgm:prSet presAssocID="{2356B15C-819D-41C1-BB11-0409092B3A2D}" presName="nodeFirstNode" presStyleLbl="node1" presStyleIdx="0" presStyleCnt="8">
        <dgm:presLayoutVars>
          <dgm:bulletEnabled val="1"/>
        </dgm:presLayoutVars>
      </dgm:prSet>
      <dgm:spPr>
        <a:prstGeom prst="hexagon">
          <a:avLst/>
        </a:prstGeom>
      </dgm:spPr>
      <dgm:t>
        <a:bodyPr/>
        <a:lstStyle/>
        <a:p>
          <a:endParaRPr lang="tr-TR"/>
        </a:p>
      </dgm:t>
    </dgm:pt>
    <dgm:pt modelId="{E0B2CF33-2C2E-4466-8D96-DA55C2B34490}" type="pres">
      <dgm:prSet presAssocID="{A3EBA2BB-4609-4BB1-9542-E977B0D22DE7}" presName="sibTransFirstNode" presStyleLbl="bgShp" presStyleIdx="0" presStyleCnt="1" custLinFactNeighborX="4856" custLinFactNeighborY="479"/>
      <dgm:spPr/>
      <dgm:t>
        <a:bodyPr/>
        <a:lstStyle/>
        <a:p>
          <a:endParaRPr lang="tr-TR"/>
        </a:p>
      </dgm:t>
    </dgm:pt>
    <dgm:pt modelId="{6E23444C-4E91-4697-83CB-9DB4455738CA}" type="pres">
      <dgm:prSet presAssocID="{664029E7-4B48-4BCC-A48D-DCD7A308BAF6}" presName="nodeFollowingNodes" presStyleLbl="node1" presStyleIdx="1" presStyleCnt="8">
        <dgm:presLayoutVars>
          <dgm:bulletEnabled val="1"/>
        </dgm:presLayoutVars>
      </dgm:prSet>
      <dgm:spPr>
        <a:prstGeom prst="hexagon">
          <a:avLst/>
        </a:prstGeom>
      </dgm:spPr>
      <dgm:t>
        <a:bodyPr/>
        <a:lstStyle/>
        <a:p>
          <a:endParaRPr lang="tr-TR"/>
        </a:p>
      </dgm:t>
    </dgm:pt>
    <dgm:pt modelId="{15A8972D-B08F-49D0-BF13-9EE37F812BCC}" type="pres">
      <dgm:prSet presAssocID="{399C6F57-A291-4477-B108-5537A5E6F52D}" presName="nodeFollowingNodes" presStyleLbl="node1" presStyleIdx="2" presStyleCnt="8" custRadScaleRad="95600" custRadScaleInc="-458">
        <dgm:presLayoutVars>
          <dgm:bulletEnabled val="1"/>
        </dgm:presLayoutVars>
      </dgm:prSet>
      <dgm:spPr>
        <a:prstGeom prst="hexagon">
          <a:avLst/>
        </a:prstGeom>
      </dgm:spPr>
      <dgm:t>
        <a:bodyPr/>
        <a:lstStyle/>
        <a:p>
          <a:endParaRPr lang="tr-TR"/>
        </a:p>
      </dgm:t>
    </dgm:pt>
    <dgm:pt modelId="{0DB83072-C8E3-49F9-9EEA-22EAE9B9B5B0}" type="pres">
      <dgm:prSet presAssocID="{D345911B-D843-4E5D-84AA-982B2EE31AB5}" presName="nodeFollowingNodes" presStyleLbl="node1" presStyleIdx="3" presStyleCnt="8">
        <dgm:presLayoutVars>
          <dgm:bulletEnabled val="1"/>
        </dgm:presLayoutVars>
      </dgm:prSet>
      <dgm:spPr>
        <a:prstGeom prst="hexagon">
          <a:avLst/>
        </a:prstGeom>
      </dgm:spPr>
      <dgm:t>
        <a:bodyPr/>
        <a:lstStyle/>
        <a:p>
          <a:endParaRPr lang="tr-TR"/>
        </a:p>
      </dgm:t>
    </dgm:pt>
    <dgm:pt modelId="{F9C7772C-6362-4513-86F5-56A3479E324B}" type="pres">
      <dgm:prSet presAssocID="{F26D95ED-F8BB-4792-99AC-B3799224F535}" presName="nodeFollowingNodes" presStyleLbl="node1" presStyleIdx="4" presStyleCnt="8" custScaleX="109192">
        <dgm:presLayoutVars>
          <dgm:bulletEnabled val="1"/>
        </dgm:presLayoutVars>
      </dgm:prSet>
      <dgm:spPr>
        <a:prstGeom prst="hexagon">
          <a:avLst/>
        </a:prstGeom>
      </dgm:spPr>
      <dgm:t>
        <a:bodyPr/>
        <a:lstStyle/>
        <a:p>
          <a:endParaRPr lang="tr-TR"/>
        </a:p>
      </dgm:t>
    </dgm:pt>
    <dgm:pt modelId="{EFF7CA55-2CDD-488D-BF08-A4CA7817B53A}" type="pres">
      <dgm:prSet presAssocID="{663DA47B-7B02-4A6A-9CFA-3BEB5BB18BF5}" presName="nodeFollowingNodes" presStyleLbl="node1" presStyleIdx="5" presStyleCnt="8">
        <dgm:presLayoutVars>
          <dgm:bulletEnabled val="1"/>
        </dgm:presLayoutVars>
      </dgm:prSet>
      <dgm:spPr>
        <a:prstGeom prst="hexagon">
          <a:avLst/>
        </a:prstGeom>
      </dgm:spPr>
      <dgm:t>
        <a:bodyPr/>
        <a:lstStyle/>
        <a:p>
          <a:endParaRPr lang="tr-TR"/>
        </a:p>
      </dgm:t>
    </dgm:pt>
    <dgm:pt modelId="{2BA2265F-11FE-436D-9D74-22B8DAAA236E}" type="pres">
      <dgm:prSet presAssocID="{4C818B81-4456-4940-870C-FC60793A8759}" presName="nodeFollowingNodes" presStyleLbl="node1" presStyleIdx="6" presStyleCnt="8">
        <dgm:presLayoutVars>
          <dgm:bulletEnabled val="1"/>
        </dgm:presLayoutVars>
      </dgm:prSet>
      <dgm:spPr>
        <a:prstGeom prst="hexagon">
          <a:avLst/>
        </a:prstGeom>
      </dgm:spPr>
      <dgm:t>
        <a:bodyPr/>
        <a:lstStyle/>
        <a:p>
          <a:endParaRPr lang="tr-TR"/>
        </a:p>
      </dgm:t>
    </dgm:pt>
    <dgm:pt modelId="{3BDD979A-D943-4B05-83C9-9115823025AD}" type="pres">
      <dgm:prSet presAssocID="{171AC1B9-F4F0-4EC1-A905-A5FC1D952660}" presName="nodeFollowingNodes" presStyleLbl="node1" presStyleIdx="7" presStyleCnt="8">
        <dgm:presLayoutVars>
          <dgm:bulletEnabled val="1"/>
        </dgm:presLayoutVars>
      </dgm:prSet>
      <dgm:spPr>
        <a:prstGeom prst="hexagon">
          <a:avLst/>
        </a:prstGeom>
      </dgm:spPr>
      <dgm:t>
        <a:bodyPr/>
        <a:lstStyle/>
        <a:p>
          <a:endParaRPr lang="tr-TR"/>
        </a:p>
      </dgm:t>
    </dgm:pt>
  </dgm:ptLst>
  <dgm:cxnLst>
    <dgm:cxn modelId="{5C3CE204-2207-44E7-9748-EA95A96DA61C}" type="presOf" srcId="{663DA47B-7B02-4A6A-9CFA-3BEB5BB18BF5}" destId="{EFF7CA55-2CDD-488D-BF08-A4CA7817B53A}" srcOrd="0" destOrd="0" presId="urn:microsoft.com/office/officeart/2005/8/layout/cycle3"/>
    <dgm:cxn modelId="{6F25E42B-C9A2-4AD3-AC5C-E5333AA8275D}" type="presOf" srcId="{A3EBA2BB-4609-4BB1-9542-E977B0D22DE7}" destId="{E0B2CF33-2C2E-4466-8D96-DA55C2B34490}" srcOrd="0" destOrd="0" presId="urn:microsoft.com/office/officeart/2005/8/layout/cycle3"/>
    <dgm:cxn modelId="{2096AEBA-DED2-42D9-8758-E39A6D8C2AEA}" type="presOf" srcId="{2356B15C-819D-41C1-BB11-0409092B3A2D}" destId="{F1028E38-F09E-4F75-B7CB-124CAE886B00}" srcOrd="0" destOrd="0" presId="urn:microsoft.com/office/officeart/2005/8/layout/cycle3"/>
    <dgm:cxn modelId="{988803D8-5FA1-429F-95F4-96F9611529F0}" srcId="{8C66CDC9-88EA-465C-89B6-935373E70D6B}" destId="{171AC1B9-F4F0-4EC1-A905-A5FC1D952660}" srcOrd="7" destOrd="0" parTransId="{D24E7D43-2EAC-4007-87E9-E3CFDE4F3F21}" sibTransId="{28B6793C-7C01-404A-BFFE-21B7C5793DE9}"/>
    <dgm:cxn modelId="{9DCD7DB6-CB90-4FE9-9069-6194BDF8F65C}" type="presOf" srcId="{399C6F57-A291-4477-B108-5537A5E6F52D}" destId="{15A8972D-B08F-49D0-BF13-9EE37F812BCC}" srcOrd="0" destOrd="0" presId="urn:microsoft.com/office/officeart/2005/8/layout/cycle3"/>
    <dgm:cxn modelId="{F7954C00-1F6C-489E-81D2-56A72C783442}" srcId="{8C66CDC9-88EA-465C-89B6-935373E70D6B}" destId="{664029E7-4B48-4BCC-A48D-DCD7A308BAF6}" srcOrd="1" destOrd="0" parTransId="{C5FE683A-785A-4276-A31B-B3CB1C66CE37}" sibTransId="{81F2FF16-3F3A-45BF-97BA-65692E6D3614}"/>
    <dgm:cxn modelId="{98063D28-4BA0-4962-8260-81957809BC27}" type="presOf" srcId="{8C66CDC9-88EA-465C-89B6-935373E70D6B}" destId="{EBD025B5-6143-4143-A9C7-43C7F39CD021}" srcOrd="0" destOrd="0" presId="urn:microsoft.com/office/officeart/2005/8/layout/cycle3"/>
    <dgm:cxn modelId="{17EACDBE-280D-4D42-92A0-DEDAC88A5347}" type="presOf" srcId="{4C818B81-4456-4940-870C-FC60793A8759}" destId="{2BA2265F-11FE-436D-9D74-22B8DAAA236E}" srcOrd="0" destOrd="0" presId="urn:microsoft.com/office/officeart/2005/8/layout/cycle3"/>
    <dgm:cxn modelId="{F8C3BDB4-2A01-4E28-BF8C-9556D498CDFE}" srcId="{8C66CDC9-88EA-465C-89B6-935373E70D6B}" destId="{2356B15C-819D-41C1-BB11-0409092B3A2D}" srcOrd="0" destOrd="0" parTransId="{ED86AD18-0415-473A-A479-B3DF2802D674}" sibTransId="{A3EBA2BB-4609-4BB1-9542-E977B0D22DE7}"/>
    <dgm:cxn modelId="{CF2DEDFB-F191-4932-8C0F-D5F4CA02E42B}" srcId="{8C66CDC9-88EA-465C-89B6-935373E70D6B}" destId="{F26D95ED-F8BB-4792-99AC-B3799224F535}" srcOrd="4" destOrd="0" parTransId="{FD206F42-E1D0-43F2-8FE6-41716A0D745F}" sibTransId="{478BE3ED-C6E6-48C8-8E76-AB340B124459}"/>
    <dgm:cxn modelId="{FACCE372-1DE2-4843-85CF-632876192686}" srcId="{8C66CDC9-88EA-465C-89B6-935373E70D6B}" destId="{399C6F57-A291-4477-B108-5537A5E6F52D}" srcOrd="2" destOrd="0" parTransId="{279272D7-FE96-46BC-B887-C631215686E2}" sibTransId="{44AF352F-C8B3-4070-94F6-54F89695D9EF}"/>
    <dgm:cxn modelId="{33EDDBE1-A680-423D-8000-CBDCCAB78967}" srcId="{8C66CDC9-88EA-465C-89B6-935373E70D6B}" destId="{D345911B-D843-4E5D-84AA-982B2EE31AB5}" srcOrd="3" destOrd="0" parTransId="{B49B206B-530E-4401-A51B-654F57E70740}" sibTransId="{5960A292-2B28-4333-BF61-20FA77489073}"/>
    <dgm:cxn modelId="{09138D84-32CA-4673-8037-D94DCB82A264}" type="presOf" srcId="{171AC1B9-F4F0-4EC1-A905-A5FC1D952660}" destId="{3BDD979A-D943-4B05-83C9-9115823025AD}" srcOrd="0" destOrd="0" presId="urn:microsoft.com/office/officeart/2005/8/layout/cycle3"/>
    <dgm:cxn modelId="{CA8BAFEA-0B27-4270-B0F5-7DF7FED2FB0A}" srcId="{8C66CDC9-88EA-465C-89B6-935373E70D6B}" destId="{4C818B81-4456-4940-870C-FC60793A8759}" srcOrd="6" destOrd="0" parTransId="{9FAB464B-95DD-4C1D-9ABC-D5A5F6C9EB7E}" sibTransId="{C037990B-2CFE-4073-8C59-9DC24F8AF87E}"/>
    <dgm:cxn modelId="{B58D1E9F-73C9-4718-8C16-6BF73D67EB6A}" type="presOf" srcId="{D345911B-D843-4E5D-84AA-982B2EE31AB5}" destId="{0DB83072-C8E3-49F9-9EEA-22EAE9B9B5B0}" srcOrd="0" destOrd="0" presId="urn:microsoft.com/office/officeart/2005/8/layout/cycle3"/>
    <dgm:cxn modelId="{57AF2031-CB2E-4866-B9E3-68B2F96E2E79}" type="presOf" srcId="{664029E7-4B48-4BCC-A48D-DCD7A308BAF6}" destId="{6E23444C-4E91-4697-83CB-9DB4455738CA}" srcOrd="0" destOrd="0" presId="urn:microsoft.com/office/officeart/2005/8/layout/cycle3"/>
    <dgm:cxn modelId="{F22AFB72-2733-4BD7-AAC3-FC07DA3BA420}" type="presOf" srcId="{F26D95ED-F8BB-4792-99AC-B3799224F535}" destId="{F9C7772C-6362-4513-86F5-56A3479E324B}" srcOrd="0" destOrd="0" presId="urn:microsoft.com/office/officeart/2005/8/layout/cycle3"/>
    <dgm:cxn modelId="{3EC2ED95-2398-433E-B392-BA28F331701A}" srcId="{8C66CDC9-88EA-465C-89B6-935373E70D6B}" destId="{663DA47B-7B02-4A6A-9CFA-3BEB5BB18BF5}" srcOrd="5" destOrd="0" parTransId="{B4E01394-8DB2-45CB-9827-3826B8F67FA9}" sibTransId="{44F71591-5B6D-42CD-BC64-FAB2B72BCC89}"/>
    <dgm:cxn modelId="{4C1612DE-5052-4619-8C39-7F91FC3D463D}" type="presParOf" srcId="{EBD025B5-6143-4143-A9C7-43C7F39CD021}" destId="{0B8EA0A2-5CC4-409E-A39F-D9C2C130ADE8}" srcOrd="0" destOrd="0" presId="urn:microsoft.com/office/officeart/2005/8/layout/cycle3"/>
    <dgm:cxn modelId="{DBA53F83-C3C8-420E-ACEC-8E007E41BD10}" type="presParOf" srcId="{0B8EA0A2-5CC4-409E-A39F-D9C2C130ADE8}" destId="{F1028E38-F09E-4F75-B7CB-124CAE886B00}" srcOrd="0" destOrd="0" presId="urn:microsoft.com/office/officeart/2005/8/layout/cycle3"/>
    <dgm:cxn modelId="{0DB32B6A-1335-405D-9B85-2C5A71F77369}" type="presParOf" srcId="{0B8EA0A2-5CC4-409E-A39F-D9C2C130ADE8}" destId="{E0B2CF33-2C2E-4466-8D96-DA55C2B34490}" srcOrd="1" destOrd="0" presId="urn:microsoft.com/office/officeart/2005/8/layout/cycle3"/>
    <dgm:cxn modelId="{52146399-0CD2-4684-98C1-A6ECE581F29D}" type="presParOf" srcId="{0B8EA0A2-5CC4-409E-A39F-D9C2C130ADE8}" destId="{6E23444C-4E91-4697-83CB-9DB4455738CA}" srcOrd="2" destOrd="0" presId="urn:microsoft.com/office/officeart/2005/8/layout/cycle3"/>
    <dgm:cxn modelId="{FC87C8DA-C69F-466F-8CA8-6BAA204CE9C7}" type="presParOf" srcId="{0B8EA0A2-5CC4-409E-A39F-D9C2C130ADE8}" destId="{15A8972D-B08F-49D0-BF13-9EE37F812BCC}" srcOrd="3" destOrd="0" presId="urn:microsoft.com/office/officeart/2005/8/layout/cycle3"/>
    <dgm:cxn modelId="{89674989-06B6-4789-9153-ED522136DE38}" type="presParOf" srcId="{0B8EA0A2-5CC4-409E-A39F-D9C2C130ADE8}" destId="{0DB83072-C8E3-49F9-9EEA-22EAE9B9B5B0}" srcOrd="4" destOrd="0" presId="urn:microsoft.com/office/officeart/2005/8/layout/cycle3"/>
    <dgm:cxn modelId="{C280C590-0AAE-404D-BCC1-90873C6DEF22}" type="presParOf" srcId="{0B8EA0A2-5CC4-409E-A39F-D9C2C130ADE8}" destId="{F9C7772C-6362-4513-86F5-56A3479E324B}" srcOrd="5" destOrd="0" presId="urn:microsoft.com/office/officeart/2005/8/layout/cycle3"/>
    <dgm:cxn modelId="{27E8CCB9-FD72-41EF-B293-FE8D8E3810A5}" type="presParOf" srcId="{0B8EA0A2-5CC4-409E-A39F-D9C2C130ADE8}" destId="{EFF7CA55-2CDD-488D-BF08-A4CA7817B53A}" srcOrd="6" destOrd="0" presId="urn:microsoft.com/office/officeart/2005/8/layout/cycle3"/>
    <dgm:cxn modelId="{F4036169-2B1C-4654-8397-DA90AE3227DC}" type="presParOf" srcId="{0B8EA0A2-5CC4-409E-A39F-D9C2C130ADE8}" destId="{2BA2265F-11FE-436D-9D74-22B8DAAA236E}" srcOrd="7" destOrd="0" presId="urn:microsoft.com/office/officeart/2005/8/layout/cycle3"/>
    <dgm:cxn modelId="{90EC6A07-69F7-46A8-9988-69A455C553A5}" type="presParOf" srcId="{0B8EA0A2-5CC4-409E-A39F-D9C2C130ADE8}" destId="{3BDD979A-D943-4B05-83C9-9115823025AD}" srcOrd="8"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D3D3A4-C8CC-4394-8FF5-38C53C2DC0F4}"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0B458A0A-71BD-47CD-B3EB-CA62909AC218}">
      <dgm:prSet phldrT="[Metin]" custT="1">
        <dgm:style>
          <a:lnRef idx="2">
            <a:schemeClr val="accent1"/>
          </a:lnRef>
          <a:fillRef idx="1">
            <a:schemeClr val="lt1"/>
          </a:fillRef>
          <a:effectRef idx="0">
            <a:schemeClr val="accent1"/>
          </a:effectRef>
          <a:fontRef idx="minor">
            <a:schemeClr val="dk1"/>
          </a:fontRef>
        </dgm:style>
      </dgm:prSet>
      <dgm:spPr/>
      <dgm:t>
        <a:bodyPr/>
        <a:lstStyle/>
        <a:p>
          <a:r>
            <a:rPr lang="tr-TR" sz="1100" b="1" dirty="0" smtClean="0">
              <a:effectLst>
                <a:outerShdw blurRad="38100" dist="38100" dir="2700000" algn="tl">
                  <a:srgbClr val="000000">
                    <a:alpha val="43137"/>
                  </a:srgbClr>
                </a:outerShdw>
              </a:effectLst>
            </a:rPr>
            <a:t>İMAMET</a:t>
          </a:r>
        </a:p>
        <a:p>
          <a:r>
            <a:rPr lang="tr-TR" sz="1100" b="1" dirty="0" smtClean="0">
              <a:solidFill>
                <a:srgbClr val="FF0000"/>
              </a:solidFill>
              <a:effectLst>
                <a:outerShdw blurRad="38100" dist="38100" dir="2700000" algn="tl">
                  <a:srgbClr val="000000">
                    <a:alpha val="43137"/>
                  </a:srgbClr>
                </a:outerShdw>
              </a:effectLst>
            </a:rPr>
            <a:t>HZ. ALİ TARAFTARLARI (ŞİA)</a:t>
          </a:r>
          <a:endParaRPr lang="tr-TR" sz="1100" dirty="0"/>
        </a:p>
      </dgm:t>
    </dgm:pt>
    <dgm:pt modelId="{9F88F118-A376-429C-B892-BAAFAB325665}" type="parTrans" cxnId="{ECD3CB48-A74E-408C-9E39-DF2AD9A0AB01}">
      <dgm:prSet/>
      <dgm:spPr/>
      <dgm:t>
        <a:bodyPr/>
        <a:lstStyle/>
        <a:p>
          <a:endParaRPr lang="tr-TR"/>
        </a:p>
      </dgm:t>
    </dgm:pt>
    <dgm:pt modelId="{6282F299-3605-46FC-A68E-E6BE2AD9492A}" type="sibTrans" cxnId="{ECD3CB48-A74E-408C-9E39-DF2AD9A0AB01}">
      <dgm:prSet/>
      <dgm:spPr/>
      <dgm:t>
        <a:bodyPr/>
        <a:lstStyle/>
        <a:p>
          <a:endParaRPr lang="tr-TR"/>
        </a:p>
      </dgm:t>
    </dgm:pt>
    <dgm:pt modelId="{B08AB12D-E2C5-4964-9382-17CE04C19856}">
      <dgm:prSet phldrT="[Metin]" custT="1"/>
      <dgm:spPr/>
      <dgm:t>
        <a:bodyPr/>
        <a:lstStyle/>
        <a:p>
          <a:r>
            <a:rPr lang="tr-TR" sz="1000" b="1" dirty="0" smtClean="0">
              <a:solidFill>
                <a:srgbClr val="FF0000"/>
              </a:solidFill>
              <a:effectLst>
                <a:outerShdw blurRad="38100" dist="38100" dir="2700000" algn="tl">
                  <a:srgbClr val="000000">
                    <a:alpha val="43137"/>
                  </a:srgbClr>
                </a:outerShdw>
              </a:effectLst>
            </a:rPr>
            <a:t>İRAN – SAFEVİLER - BATINİLİK</a:t>
          </a:r>
          <a:endParaRPr lang="tr-TR" sz="1000" dirty="0"/>
        </a:p>
      </dgm:t>
    </dgm:pt>
    <dgm:pt modelId="{A138041F-69BD-47C9-97B6-4FA04B99A377}" type="parTrans" cxnId="{A46226D3-3161-4672-9453-371E5CFBD7DB}">
      <dgm:prSet/>
      <dgm:spPr/>
      <dgm:t>
        <a:bodyPr/>
        <a:lstStyle/>
        <a:p>
          <a:endParaRPr lang="tr-TR"/>
        </a:p>
      </dgm:t>
    </dgm:pt>
    <dgm:pt modelId="{F6AB66E9-775D-45FC-A8E1-33743861B40C}" type="sibTrans" cxnId="{A46226D3-3161-4672-9453-371E5CFBD7DB}">
      <dgm:prSet/>
      <dgm:spPr/>
      <dgm:t>
        <a:bodyPr/>
        <a:lstStyle/>
        <a:p>
          <a:endParaRPr lang="tr-TR"/>
        </a:p>
      </dgm:t>
    </dgm:pt>
    <dgm:pt modelId="{46FB6A1F-F172-4284-8DAF-BB6E8257E7BE}">
      <dgm:prSet phldrT="[Metin]" custT="1"/>
      <dgm:spPr/>
      <dgm:t>
        <a:bodyPr/>
        <a:lstStyle/>
        <a:p>
          <a:pPr algn="l"/>
          <a:endParaRPr lang="tr-TR" sz="1000" dirty="0"/>
        </a:p>
      </dgm:t>
    </dgm:pt>
    <dgm:pt modelId="{CDB3FDED-9BD3-45FB-97FA-D0E5E1B7D911}" type="parTrans" cxnId="{756901EE-7C9B-494A-9228-CD730145C0A3}">
      <dgm:prSet/>
      <dgm:spPr/>
      <dgm:t>
        <a:bodyPr/>
        <a:lstStyle/>
        <a:p>
          <a:endParaRPr lang="tr-TR"/>
        </a:p>
      </dgm:t>
    </dgm:pt>
    <dgm:pt modelId="{17D6322D-7138-43A7-ACEB-F10214364997}" type="sibTrans" cxnId="{756901EE-7C9B-494A-9228-CD730145C0A3}">
      <dgm:prSet/>
      <dgm:spPr/>
      <dgm:t>
        <a:bodyPr/>
        <a:lstStyle/>
        <a:p>
          <a:endParaRPr lang="tr-TR"/>
        </a:p>
      </dgm:t>
    </dgm:pt>
    <dgm:pt modelId="{455F4A51-962D-445D-9827-82A0BF2A32BB}">
      <dgm:prSet phldrT="[Metin]" custT="1">
        <dgm:style>
          <a:lnRef idx="2">
            <a:schemeClr val="accent1"/>
          </a:lnRef>
          <a:fillRef idx="1">
            <a:schemeClr val="lt1"/>
          </a:fillRef>
          <a:effectRef idx="0">
            <a:schemeClr val="accent1"/>
          </a:effectRef>
          <a:fontRef idx="minor">
            <a:schemeClr val="dk1"/>
          </a:fontRef>
        </dgm:style>
      </dgm:prSet>
      <dgm:spPr/>
      <dgm:t>
        <a:bodyPr/>
        <a:lstStyle/>
        <a:p>
          <a:r>
            <a:rPr lang="tr-TR" sz="1000" b="1" dirty="0" smtClean="0">
              <a:effectLst>
                <a:outerShdw blurRad="38100" dist="38100" dir="2700000" algn="tl">
                  <a:srgbClr val="000000">
                    <a:alpha val="43137"/>
                  </a:srgbClr>
                </a:outerShdw>
              </a:effectLst>
            </a:rPr>
            <a:t>HILAFET</a:t>
          </a:r>
        </a:p>
        <a:p>
          <a:r>
            <a:rPr lang="tr-TR" sz="1000" b="1" dirty="0" smtClean="0">
              <a:solidFill>
                <a:srgbClr val="FF0000"/>
              </a:solidFill>
              <a:effectLst>
                <a:outerShdw blurRad="38100" dist="38100" dir="2700000" algn="tl">
                  <a:srgbClr val="000000">
                    <a:alpha val="43137"/>
                  </a:srgbClr>
                </a:outerShdw>
              </a:effectLst>
            </a:rPr>
            <a:t>HZ. EBUNEKİR - HZ. ÖMER  HZ. OSMAN TARAFTARLARI (ŞİA)</a:t>
          </a:r>
          <a:endParaRPr lang="tr-TR" sz="1000" dirty="0"/>
        </a:p>
      </dgm:t>
    </dgm:pt>
    <dgm:pt modelId="{78048DFF-A5A5-4262-B672-3307B9A704F2}" type="parTrans" cxnId="{4D104540-1CCA-4BB3-A788-039C67605D4C}">
      <dgm:prSet/>
      <dgm:spPr/>
      <dgm:t>
        <a:bodyPr/>
        <a:lstStyle/>
        <a:p>
          <a:endParaRPr lang="tr-TR"/>
        </a:p>
      </dgm:t>
    </dgm:pt>
    <dgm:pt modelId="{7A04B883-72F0-4C9E-B1AE-08EA4C2F11C6}" type="sibTrans" cxnId="{4D104540-1CCA-4BB3-A788-039C67605D4C}">
      <dgm:prSet/>
      <dgm:spPr/>
      <dgm:t>
        <a:bodyPr/>
        <a:lstStyle/>
        <a:p>
          <a:endParaRPr lang="tr-TR"/>
        </a:p>
      </dgm:t>
    </dgm:pt>
    <dgm:pt modelId="{2FDBD499-3147-408C-8F76-05CCDD620F94}">
      <dgm:prSet phldrT="[Metin]" custT="1"/>
      <dgm:spPr/>
      <dgm:t>
        <a:bodyPr/>
        <a:lstStyle/>
        <a:p>
          <a:r>
            <a:rPr lang="tr-TR" sz="1000" dirty="0" smtClean="0">
              <a:solidFill>
                <a:srgbClr val="FF0000"/>
              </a:solidFill>
            </a:rPr>
            <a:t>EMEVİLER – SUNNİ GELENEK - </a:t>
          </a:r>
          <a:r>
            <a:rPr lang="tr-TR" sz="1000" b="1" dirty="0" smtClean="0">
              <a:solidFill>
                <a:schemeClr val="tx1"/>
              </a:solidFill>
              <a:effectLst>
                <a:outerShdw blurRad="38100" dist="38100" dir="2700000" algn="tl">
                  <a:srgbClr val="000000">
                    <a:alpha val="43137"/>
                  </a:srgbClr>
                </a:outerShdw>
              </a:effectLst>
            </a:rPr>
            <a:t>ZÜHD</a:t>
          </a:r>
          <a:endParaRPr lang="tr-TR" sz="1000" b="1" dirty="0">
            <a:solidFill>
              <a:schemeClr val="tx1"/>
            </a:solidFill>
            <a:effectLst>
              <a:outerShdw blurRad="38100" dist="38100" dir="2700000" algn="tl">
                <a:srgbClr val="000000">
                  <a:alpha val="43137"/>
                </a:srgbClr>
              </a:outerShdw>
            </a:effectLst>
          </a:endParaRPr>
        </a:p>
      </dgm:t>
    </dgm:pt>
    <dgm:pt modelId="{BCD1392B-F38D-450C-94D2-E73E03CD3DCA}" type="parTrans" cxnId="{80468D93-150F-4F29-A88B-D41259559063}">
      <dgm:prSet/>
      <dgm:spPr/>
      <dgm:t>
        <a:bodyPr/>
        <a:lstStyle/>
        <a:p>
          <a:endParaRPr lang="tr-TR"/>
        </a:p>
      </dgm:t>
    </dgm:pt>
    <dgm:pt modelId="{4ED62564-C464-40BA-B068-3A09B37EF8B5}" type="sibTrans" cxnId="{80468D93-150F-4F29-A88B-D41259559063}">
      <dgm:prSet/>
      <dgm:spPr/>
      <dgm:t>
        <a:bodyPr/>
        <a:lstStyle/>
        <a:p>
          <a:endParaRPr lang="tr-TR"/>
        </a:p>
      </dgm:t>
    </dgm:pt>
    <dgm:pt modelId="{2EC42288-188E-465E-AB1C-44CF904BDF63}">
      <dgm:prSet phldrT="[Metin]" custT="1"/>
      <dgm:spPr/>
      <dgm:t>
        <a:bodyPr/>
        <a:lstStyle/>
        <a:p>
          <a:pPr algn="r"/>
          <a:endParaRPr lang="tr-TR" sz="1000" dirty="0"/>
        </a:p>
      </dgm:t>
    </dgm:pt>
    <dgm:pt modelId="{11114C8A-0B1C-453F-A879-CD31D6A3E896}" type="parTrans" cxnId="{9DE56709-46E5-48B9-A146-07AC155EE954}">
      <dgm:prSet/>
      <dgm:spPr/>
      <dgm:t>
        <a:bodyPr/>
        <a:lstStyle/>
        <a:p>
          <a:endParaRPr lang="tr-TR"/>
        </a:p>
      </dgm:t>
    </dgm:pt>
    <dgm:pt modelId="{ADE26737-538B-4354-A3A7-5D0C070202B9}" type="sibTrans" cxnId="{9DE56709-46E5-48B9-A146-07AC155EE954}">
      <dgm:prSet/>
      <dgm:spPr/>
      <dgm:t>
        <a:bodyPr/>
        <a:lstStyle/>
        <a:p>
          <a:endParaRPr lang="tr-TR"/>
        </a:p>
      </dgm:t>
    </dgm:pt>
    <dgm:pt modelId="{0EFE0AEF-DB8A-4200-826E-9C8C79B05CC0}">
      <dgm:prSet custT="1"/>
      <dgm:spPr/>
      <dgm:t>
        <a:bodyPr/>
        <a:lstStyle/>
        <a:p>
          <a:r>
            <a:rPr lang="tr-TR" sz="1000" dirty="0" smtClean="0"/>
            <a:t>HORASAN</a:t>
          </a:r>
        </a:p>
        <a:p>
          <a:r>
            <a:rPr lang="tr-TR" sz="1000" dirty="0" smtClean="0"/>
            <a:t>YESEVİLİK</a:t>
          </a:r>
          <a:endParaRPr lang="tr-TR" sz="1000" dirty="0"/>
        </a:p>
      </dgm:t>
    </dgm:pt>
    <dgm:pt modelId="{B6E319B4-654D-46CF-8A77-0AA93E09956C}" type="parTrans" cxnId="{C1CBF7F9-DCBD-418F-B784-111633FE0764}">
      <dgm:prSet/>
      <dgm:spPr/>
      <dgm:t>
        <a:bodyPr/>
        <a:lstStyle/>
        <a:p>
          <a:endParaRPr lang="tr-TR"/>
        </a:p>
      </dgm:t>
    </dgm:pt>
    <dgm:pt modelId="{3CEE8D71-7C3E-41AE-8306-CC20804A1320}" type="sibTrans" cxnId="{C1CBF7F9-DCBD-418F-B784-111633FE0764}">
      <dgm:prSet/>
      <dgm:spPr/>
      <dgm:t>
        <a:bodyPr/>
        <a:lstStyle/>
        <a:p>
          <a:endParaRPr lang="tr-TR"/>
        </a:p>
      </dgm:t>
    </dgm:pt>
    <dgm:pt modelId="{E9A528F7-7A57-4843-B819-6EE94797F7CB}">
      <dgm:prSet/>
      <dgm:spPr/>
      <dgm:t>
        <a:bodyPr/>
        <a:lstStyle/>
        <a:p>
          <a:endParaRPr lang="tr-TR"/>
        </a:p>
      </dgm:t>
    </dgm:pt>
    <dgm:pt modelId="{C4223D37-B241-4B04-9482-F9E6E0A08CF2}" type="parTrans" cxnId="{662BD7E3-9C74-46F9-8C78-2DAD5EE675D2}">
      <dgm:prSet/>
      <dgm:spPr/>
      <dgm:t>
        <a:bodyPr/>
        <a:lstStyle/>
        <a:p>
          <a:endParaRPr lang="tr-TR"/>
        </a:p>
      </dgm:t>
    </dgm:pt>
    <dgm:pt modelId="{8C1AA175-F1D3-4821-817D-090B52B1577A}" type="sibTrans" cxnId="{662BD7E3-9C74-46F9-8C78-2DAD5EE675D2}">
      <dgm:prSet/>
      <dgm:spPr/>
      <dgm:t>
        <a:bodyPr/>
        <a:lstStyle/>
        <a:p>
          <a:endParaRPr lang="tr-TR"/>
        </a:p>
      </dgm:t>
    </dgm:pt>
    <dgm:pt modelId="{CF0E8DE8-9899-416E-9746-C6C5C39620F7}">
      <dgm:prSet/>
      <dgm:spPr/>
      <dgm:t>
        <a:bodyPr/>
        <a:lstStyle/>
        <a:p>
          <a:endParaRPr lang="tr-TR"/>
        </a:p>
      </dgm:t>
    </dgm:pt>
    <dgm:pt modelId="{3A51E3A5-1BFE-4CC5-BE74-82F2F2BE8406}" type="parTrans" cxnId="{3E658069-5115-4AA7-9F46-2D35752E02D7}">
      <dgm:prSet/>
      <dgm:spPr/>
      <dgm:t>
        <a:bodyPr/>
        <a:lstStyle/>
        <a:p>
          <a:endParaRPr lang="tr-TR"/>
        </a:p>
      </dgm:t>
    </dgm:pt>
    <dgm:pt modelId="{2029330E-8CBE-4089-A974-33C12F03573E}" type="sibTrans" cxnId="{3E658069-5115-4AA7-9F46-2D35752E02D7}">
      <dgm:prSet/>
      <dgm:spPr/>
      <dgm:t>
        <a:bodyPr/>
        <a:lstStyle/>
        <a:p>
          <a:endParaRPr lang="tr-TR"/>
        </a:p>
      </dgm:t>
    </dgm:pt>
    <dgm:pt modelId="{FBEA125F-DF85-489E-B6AF-AA16A311B7F8}">
      <dgm:prSet/>
      <dgm:spPr/>
      <dgm:t>
        <a:bodyPr/>
        <a:lstStyle/>
        <a:p>
          <a:endParaRPr lang="tr-TR"/>
        </a:p>
      </dgm:t>
    </dgm:pt>
    <dgm:pt modelId="{C4F0A0B6-1CD6-40F2-81BC-5B04C615ED78}" type="parTrans" cxnId="{1D5D12DD-ED6D-4B93-8F40-7B973BBC17A8}">
      <dgm:prSet/>
      <dgm:spPr/>
      <dgm:t>
        <a:bodyPr/>
        <a:lstStyle/>
        <a:p>
          <a:endParaRPr lang="tr-TR"/>
        </a:p>
      </dgm:t>
    </dgm:pt>
    <dgm:pt modelId="{1C9807EA-63ED-4D89-BF50-18E10D320A30}" type="sibTrans" cxnId="{1D5D12DD-ED6D-4B93-8F40-7B973BBC17A8}">
      <dgm:prSet/>
      <dgm:spPr/>
      <dgm:t>
        <a:bodyPr/>
        <a:lstStyle/>
        <a:p>
          <a:endParaRPr lang="tr-TR"/>
        </a:p>
      </dgm:t>
    </dgm:pt>
    <dgm:pt modelId="{CD2541E2-56DB-4173-9981-E3239A14843F}" type="pres">
      <dgm:prSet presAssocID="{33D3D3A4-C8CC-4394-8FF5-38C53C2DC0F4}" presName="diagram" presStyleCnt="0">
        <dgm:presLayoutVars>
          <dgm:chPref val="1"/>
          <dgm:dir/>
          <dgm:animOne val="branch"/>
          <dgm:animLvl val="lvl"/>
          <dgm:resizeHandles/>
        </dgm:presLayoutVars>
      </dgm:prSet>
      <dgm:spPr/>
      <dgm:t>
        <a:bodyPr/>
        <a:lstStyle/>
        <a:p>
          <a:endParaRPr lang="tr-TR"/>
        </a:p>
      </dgm:t>
    </dgm:pt>
    <dgm:pt modelId="{9266A3B9-5E30-4F14-9F7E-90F2007B7B6C}" type="pres">
      <dgm:prSet presAssocID="{0B458A0A-71BD-47CD-B3EB-CA62909AC218}" presName="root" presStyleCnt="0"/>
      <dgm:spPr/>
    </dgm:pt>
    <dgm:pt modelId="{086677BA-FF25-4990-998A-9B9830CEDE9D}" type="pres">
      <dgm:prSet presAssocID="{0B458A0A-71BD-47CD-B3EB-CA62909AC218}" presName="rootComposite" presStyleCnt="0"/>
      <dgm:spPr/>
    </dgm:pt>
    <dgm:pt modelId="{FD8B799B-75D4-4F32-A003-B67FC4242301}" type="pres">
      <dgm:prSet presAssocID="{0B458A0A-71BD-47CD-B3EB-CA62909AC218}" presName="rootText" presStyleLbl="node1" presStyleIdx="0" presStyleCnt="2" custScaleX="259762" custScaleY="59899"/>
      <dgm:spPr/>
      <dgm:t>
        <a:bodyPr/>
        <a:lstStyle/>
        <a:p>
          <a:endParaRPr lang="tr-TR"/>
        </a:p>
      </dgm:t>
    </dgm:pt>
    <dgm:pt modelId="{C7C2547D-4C51-4F03-A2AC-9B514F9B26E1}" type="pres">
      <dgm:prSet presAssocID="{0B458A0A-71BD-47CD-B3EB-CA62909AC218}" presName="rootConnector" presStyleLbl="node1" presStyleIdx="0" presStyleCnt="2"/>
      <dgm:spPr/>
      <dgm:t>
        <a:bodyPr/>
        <a:lstStyle/>
        <a:p>
          <a:endParaRPr lang="tr-TR"/>
        </a:p>
      </dgm:t>
    </dgm:pt>
    <dgm:pt modelId="{AF9206C7-03F2-4524-B189-03EBBE6EABDC}" type="pres">
      <dgm:prSet presAssocID="{0B458A0A-71BD-47CD-B3EB-CA62909AC218}" presName="childShape" presStyleCnt="0"/>
      <dgm:spPr/>
    </dgm:pt>
    <dgm:pt modelId="{6CA6835A-909E-4629-AB71-71B7A3A460F9}" type="pres">
      <dgm:prSet presAssocID="{A138041F-69BD-47C9-97B6-4FA04B99A377}" presName="Name13" presStyleLbl="parChTrans1D2" presStyleIdx="0" presStyleCnt="8"/>
      <dgm:spPr/>
      <dgm:t>
        <a:bodyPr/>
        <a:lstStyle/>
        <a:p>
          <a:endParaRPr lang="tr-TR"/>
        </a:p>
      </dgm:t>
    </dgm:pt>
    <dgm:pt modelId="{03ACA417-06D9-4197-9B2D-2A99BFCD8B0E}" type="pres">
      <dgm:prSet presAssocID="{B08AB12D-E2C5-4964-9382-17CE04C19856}" presName="childText" presStyleLbl="bgAcc1" presStyleIdx="0" presStyleCnt="8" custScaleX="263472" custScaleY="74880">
        <dgm:presLayoutVars>
          <dgm:bulletEnabled val="1"/>
        </dgm:presLayoutVars>
      </dgm:prSet>
      <dgm:spPr/>
      <dgm:t>
        <a:bodyPr/>
        <a:lstStyle/>
        <a:p>
          <a:endParaRPr lang="tr-TR"/>
        </a:p>
      </dgm:t>
    </dgm:pt>
    <dgm:pt modelId="{D3E5EB96-9527-47BF-A15D-75E1B270CA9F}" type="pres">
      <dgm:prSet presAssocID="{CDB3FDED-9BD3-45FB-97FA-D0E5E1B7D911}" presName="Name13" presStyleLbl="parChTrans1D2" presStyleIdx="1" presStyleCnt="8"/>
      <dgm:spPr/>
      <dgm:t>
        <a:bodyPr/>
        <a:lstStyle/>
        <a:p>
          <a:endParaRPr lang="tr-TR"/>
        </a:p>
      </dgm:t>
    </dgm:pt>
    <dgm:pt modelId="{01E2E22D-168D-4D80-BB5B-1EA9CDC9421F}" type="pres">
      <dgm:prSet presAssocID="{46FB6A1F-F172-4284-8DAF-BB6E8257E7BE}" presName="childText" presStyleLbl="bgAcc1" presStyleIdx="1" presStyleCnt="8" custScaleX="265875" custScaleY="95761">
        <dgm:presLayoutVars>
          <dgm:bulletEnabled val="1"/>
        </dgm:presLayoutVars>
      </dgm:prSet>
      <dgm:spPr/>
      <dgm:t>
        <a:bodyPr/>
        <a:lstStyle/>
        <a:p>
          <a:endParaRPr lang="tr-TR"/>
        </a:p>
      </dgm:t>
    </dgm:pt>
    <dgm:pt modelId="{9978A3DF-A423-4052-9005-DCBCCA62A51B}" type="pres">
      <dgm:prSet presAssocID="{B6E319B4-654D-46CF-8A77-0AA93E09956C}" presName="Name13" presStyleLbl="parChTrans1D2" presStyleIdx="2" presStyleCnt="8"/>
      <dgm:spPr/>
      <dgm:t>
        <a:bodyPr/>
        <a:lstStyle/>
        <a:p>
          <a:endParaRPr lang="tr-TR"/>
        </a:p>
      </dgm:t>
    </dgm:pt>
    <dgm:pt modelId="{D0205EE1-1DC9-4196-960B-CB3DB16382E5}" type="pres">
      <dgm:prSet presAssocID="{0EFE0AEF-DB8A-4200-826E-9C8C79B05CC0}" presName="childText" presStyleLbl="bgAcc1" presStyleIdx="2" presStyleCnt="8" custScaleX="131445">
        <dgm:presLayoutVars>
          <dgm:bulletEnabled val="1"/>
        </dgm:presLayoutVars>
      </dgm:prSet>
      <dgm:spPr/>
      <dgm:t>
        <a:bodyPr/>
        <a:lstStyle/>
        <a:p>
          <a:endParaRPr lang="tr-TR"/>
        </a:p>
      </dgm:t>
    </dgm:pt>
    <dgm:pt modelId="{432F51F1-9EFD-4FA1-9850-6B37880A4D26}" type="pres">
      <dgm:prSet presAssocID="{C4223D37-B241-4B04-9482-F9E6E0A08CF2}" presName="Name13" presStyleLbl="parChTrans1D2" presStyleIdx="3" presStyleCnt="8"/>
      <dgm:spPr/>
      <dgm:t>
        <a:bodyPr/>
        <a:lstStyle/>
        <a:p>
          <a:endParaRPr lang="tr-TR"/>
        </a:p>
      </dgm:t>
    </dgm:pt>
    <dgm:pt modelId="{E8FF82F6-E42C-410D-AFE8-896479A7205A}" type="pres">
      <dgm:prSet presAssocID="{E9A528F7-7A57-4843-B819-6EE94797F7CB}" presName="childText" presStyleLbl="bgAcc1" presStyleIdx="3" presStyleCnt="8" custScaleX="266437" custScaleY="164008" custLinFactNeighborX="4369" custLinFactNeighborY="-3494">
        <dgm:presLayoutVars>
          <dgm:bulletEnabled val="1"/>
        </dgm:presLayoutVars>
      </dgm:prSet>
      <dgm:spPr/>
      <dgm:t>
        <a:bodyPr/>
        <a:lstStyle/>
        <a:p>
          <a:endParaRPr lang="tr-TR"/>
        </a:p>
      </dgm:t>
    </dgm:pt>
    <dgm:pt modelId="{C488E4F0-D6C6-40C1-9515-6FE1BA4C7FE6}" type="pres">
      <dgm:prSet presAssocID="{455F4A51-962D-445D-9827-82A0BF2A32BB}" presName="root" presStyleCnt="0"/>
      <dgm:spPr/>
    </dgm:pt>
    <dgm:pt modelId="{208C5D98-757A-4867-B954-D13E5A94EF93}" type="pres">
      <dgm:prSet presAssocID="{455F4A51-962D-445D-9827-82A0BF2A32BB}" presName="rootComposite" presStyleCnt="0"/>
      <dgm:spPr/>
    </dgm:pt>
    <dgm:pt modelId="{E7FAB8D7-3AE8-4C0E-9D2F-9B2E6E35323B}" type="pres">
      <dgm:prSet presAssocID="{455F4A51-962D-445D-9827-82A0BF2A32BB}" presName="rootText" presStyleLbl="node1" presStyleIdx="1" presStyleCnt="2" custScaleX="265731" custScaleY="59899"/>
      <dgm:spPr/>
      <dgm:t>
        <a:bodyPr/>
        <a:lstStyle/>
        <a:p>
          <a:endParaRPr lang="tr-TR"/>
        </a:p>
      </dgm:t>
    </dgm:pt>
    <dgm:pt modelId="{8FAD3C59-2718-4DC7-A1F6-095930F40147}" type="pres">
      <dgm:prSet presAssocID="{455F4A51-962D-445D-9827-82A0BF2A32BB}" presName="rootConnector" presStyleLbl="node1" presStyleIdx="1" presStyleCnt="2"/>
      <dgm:spPr/>
      <dgm:t>
        <a:bodyPr/>
        <a:lstStyle/>
        <a:p>
          <a:endParaRPr lang="tr-TR"/>
        </a:p>
      </dgm:t>
    </dgm:pt>
    <dgm:pt modelId="{E6921EF0-2D53-4F28-BF0B-EF90C92B6F1E}" type="pres">
      <dgm:prSet presAssocID="{455F4A51-962D-445D-9827-82A0BF2A32BB}" presName="childShape" presStyleCnt="0"/>
      <dgm:spPr/>
    </dgm:pt>
    <dgm:pt modelId="{814AF67C-3652-47BB-8591-64C62A9BB88C}" type="pres">
      <dgm:prSet presAssocID="{BCD1392B-F38D-450C-94D2-E73E03CD3DCA}" presName="Name13" presStyleLbl="parChTrans1D2" presStyleIdx="4" presStyleCnt="8"/>
      <dgm:spPr/>
      <dgm:t>
        <a:bodyPr/>
        <a:lstStyle/>
        <a:p>
          <a:endParaRPr lang="tr-TR"/>
        </a:p>
      </dgm:t>
    </dgm:pt>
    <dgm:pt modelId="{6D6E8F81-A70F-4A9A-83E2-1C25E2D06A4C}" type="pres">
      <dgm:prSet presAssocID="{2FDBD499-3147-408C-8F76-05CCDD620F94}" presName="childText" presStyleLbl="bgAcc1" presStyleIdx="4" presStyleCnt="8" custScaleX="267649" custScaleY="68246">
        <dgm:presLayoutVars>
          <dgm:bulletEnabled val="1"/>
        </dgm:presLayoutVars>
      </dgm:prSet>
      <dgm:spPr/>
      <dgm:t>
        <a:bodyPr/>
        <a:lstStyle/>
        <a:p>
          <a:endParaRPr lang="tr-TR"/>
        </a:p>
      </dgm:t>
    </dgm:pt>
    <dgm:pt modelId="{320D1C52-8EFF-40F3-BB4B-9CDD7CE78E0C}" type="pres">
      <dgm:prSet presAssocID="{11114C8A-0B1C-453F-A879-CD31D6A3E896}" presName="Name13" presStyleLbl="parChTrans1D2" presStyleIdx="5" presStyleCnt="8"/>
      <dgm:spPr/>
      <dgm:t>
        <a:bodyPr/>
        <a:lstStyle/>
        <a:p>
          <a:endParaRPr lang="tr-TR"/>
        </a:p>
      </dgm:t>
    </dgm:pt>
    <dgm:pt modelId="{B716184F-38C6-4674-B244-C92E7725B79F}" type="pres">
      <dgm:prSet presAssocID="{2EC42288-188E-465E-AB1C-44CF904BDF63}" presName="childText" presStyleLbl="bgAcc1" presStyleIdx="5" presStyleCnt="8" custScaleX="269530">
        <dgm:presLayoutVars>
          <dgm:bulletEnabled val="1"/>
        </dgm:presLayoutVars>
      </dgm:prSet>
      <dgm:spPr/>
      <dgm:t>
        <a:bodyPr/>
        <a:lstStyle/>
        <a:p>
          <a:endParaRPr lang="tr-TR"/>
        </a:p>
      </dgm:t>
    </dgm:pt>
    <dgm:pt modelId="{BA1B1765-9522-4444-9810-F5B05E8A9B4D}" type="pres">
      <dgm:prSet presAssocID="{3A51E3A5-1BFE-4CC5-BE74-82F2F2BE8406}" presName="Name13" presStyleLbl="parChTrans1D2" presStyleIdx="6" presStyleCnt="8"/>
      <dgm:spPr/>
      <dgm:t>
        <a:bodyPr/>
        <a:lstStyle/>
        <a:p>
          <a:endParaRPr lang="tr-TR"/>
        </a:p>
      </dgm:t>
    </dgm:pt>
    <dgm:pt modelId="{75685495-F855-4264-8791-053565175B5E}" type="pres">
      <dgm:prSet presAssocID="{CF0E8DE8-9899-416E-9746-C6C5C39620F7}" presName="childText" presStyleLbl="bgAcc1" presStyleIdx="6" presStyleCnt="8" custScaleX="266887">
        <dgm:presLayoutVars>
          <dgm:bulletEnabled val="1"/>
        </dgm:presLayoutVars>
      </dgm:prSet>
      <dgm:spPr/>
      <dgm:t>
        <a:bodyPr/>
        <a:lstStyle/>
        <a:p>
          <a:endParaRPr lang="tr-TR"/>
        </a:p>
      </dgm:t>
    </dgm:pt>
    <dgm:pt modelId="{BE2D75AD-6D26-4D75-A493-7D69CE73B7F1}" type="pres">
      <dgm:prSet presAssocID="{C4F0A0B6-1CD6-40F2-81BC-5B04C615ED78}" presName="Name13" presStyleLbl="parChTrans1D2" presStyleIdx="7" presStyleCnt="8"/>
      <dgm:spPr/>
      <dgm:t>
        <a:bodyPr/>
        <a:lstStyle/>
        <a:p>
          <a:endParaRPr lang="tr-TR"/>
        </a:p>
      </dgm:t>
    </dgm:pt>
    <dgm:pt modelId="{4A478306-E0CD-4603-99FA-8D842635CEFD}" type="pres">
      <dgm:prSet presAssocID="{FBEA125F-DF85-489E-B6AF-AA16A311B7F8}" presName="childText" presStyleLbl="bgAcc1" presStyleIdx="7" presStyleCnt="8" custScaleX="271241" custScaleY="158521" custLinFactNeighborX="2846" custLinFactNeighborY="4565">
        <dgm:presLayoutVars>
          <dgm:bulletEnabled val="1"/>
        </dgm:presLayoutVars>
      </dgm:prSet>
      <dgm:spPr/>
      <dgm:t>
        <a:bodyPr/>
        <a:lstStyle/>
        <a:p>
          <a:endParaRPr lang="tr-TR"/>
        </a:p>
      </dgm:t>
    </dgm:pt>
  </dgm:ptLst>
  <dgm:cxnLst>
    <dgm:cxn modelId="{F845E69E-71F8-447C-8AC8-1EA868C08B25}" type="presOf" srcId="{A138041F-69BD-47C9-97B6-4FA04B99A377}" destId="{6CA6835A-909E-4629-AB71-71B7A3A460F9}" srcOrd="0" destOrd="0" presId="urn:microsoft.com/office/officeart/2005/8/layout/hierarchy3"/>
    <dgm:cxn modelId="{690C1DE2-10D5-4DF5-8308-3CE4A8A9F1AE}" type="presOf" srcId="{0B458A0A-71BD-47CD-B3EB-CA62909AC218}" destId="{C7C2547D-4C51-4F03-A2AC-9B514F9B26E1}" srcOrd="1" destOrd="0" presId="urn:microsoft.com/office/officeart/2005/8/layout/hierarchy3"/>
    <dgm:cxn modelId="{BAE8CDE0-2B2F-43EF-8A5C-C698B795210F}" type="presOf" srcId="{11114C8A-0B1C-453F-A879-CD31D6A3E896}" destId="{320D1C52-8EFF-40F3-BB4B-9CDD7CE78E0C}" srcOrd="0" destOrd="0" presId="urn:microsoft.com/office/officeart/2005/8/layout/hierarchy3"/>
    <dgm:cxn modelId="{A46226D3-3161-4672-9453-371E5CFBD7DB}" srcId="{0B458A0A-71BD-47CD-B3EB-CA62909AC218}" destId="{B08AB12D-E2C5-4964-9382-17CE04C19856}" srcOrd="0" destOrd="0" parTransId="{A138041F-69BD-47C9-97B6-4FA04B99A377}" sibTransId="{F6AB66E9-775D-45FC-A8E1-33743861B40C}"/>
    <dgm:cxn modelId="{39A93BBD-A9BC-4BB1-9D3F-15924574EDA4}" type="presOf" srcId="{33D3D3A4-C8CC-4394-8FF5-38C53C2DC0F4}" destId="{CD2541E2-56DB-4173-9981-E3239A14843F}" srcOrd="0" destOrd="0" presId="urn:microsoft.com/office/officeart/2005/8/layout/hierarchy3"/>
    <dgm:cxn modelId="{AD4FE9AB-A4C7-4F90-85FA-4B0279491463}" type="presOf" srcId="{0EFE0AEF-DB8A-4200-826E-9C8C79B05CC0}" destId="{D0205EE1-1DC9-4196-960B-CB3DB16382E5}" srcOrd="0" destOrd="0" presId="urn:microsoft.com/office/officeart/2005/8/layout/hierarchy3"/>
    <dgm:cxn modelId="{E0834394-682D-4453-A09C-5B1BE77D9EF8}" type="presOf" srcId="{C4223D37-B241-4B04-9482-F9E6E0A08CF2}" destId="{432F51F1-9EFD-4FA1-9850-6B37880A4D26}" srcOrd="0" destOrd="0" presId="urn:microsoft.com/office/officeart/2005/8/layout/hierarchy3"/>
    <dgm:cxn modelId="{45B266FA-B9B8-4C70-A50E-E69F139DF5A0}" type="presOf" srcId="{3A51E3A5-1BFE-4CC5-BE74-82F2F2BE8406}" destId="{BA1B1765-9522-4444-9810-F5B05E8A9B4D}" srcOrd="0" destOrd="0" presId="urn:microsoft.com/office/officeart/2005/8/layout/hierarchy3"/>
    <dgm:cxn modelId="{45132459-53AD-49FC-80D5-1D6C72A4FE6A}" type="presOf" srcId="{2FDBD499-3147-408C-8F76-05CCDD620F94}" destId="{6D6E8F81-A70F-4A9A-83E2-1C25E2D06A4C}" srcOrd="0" destOrd="0" presId="urn:microsoft.com/office/officeart/2005/8/layout/hierarchy3"/>
    <dgm:cxn modelId="{4D104540-1CCA-4BB3-A788-039C67605D4C}" srcId="{33D3D3A4-C8CC-4394-8FF5-38C53C2DC0F4}" destId="{455F4A51-962D-445D-9827-82A0BF2A32BB}" srcOrd="1" destOrd="0" parTransId="{78048DFF-A5A5-4262-B672-3307B9A704F2}" sibTransId="{7A04B883-72F0-4C9E-B1AE-08EA4C2F11C6}"/>
    <dgm:cxn modelId="{8ABC0E51-5D44-4AB6-AB15-592EA0AF81CE}" type="presOf" srcId="{B08AB12D-E2C5-4964-9382-17CE04C19856}" destId="{03ACA417-06D9-4197-9B2D-2A99BFCD8B0E}" srcOrd="0" destOrd="0" presId="urn:microsoft.com/office/officeart/2005/8/layout/hierarchy3"/>
    <dgm:cxn modelId="{A20BA21D-FD0D-4941-BA70-8D5E53E6716D}" type="presOf" srcId="{C4F0A0B6-1CD6-40F2-81BC-5B04C615ED78}" destId="{BE2D75AD-6D26-4D75-A493-7D69CE73B7F1}" srcOrd="0" destOrd="0" presId="urn:microsoft.com/office/officeart/2005/8/layout/hierarchy3"/>
    <dgm:cxn modelId="{C1CBF7F9-DCBD-418F-B784-111633FE0764}" srcId="{0B458A0A-71BD-47CD-B3EB-CA62909AC218}" destId="{0EFE0AEF-DB8A-4200-826E-9C8C79B05CC0}" srcOrd="2" destOrd="0" parTransId="{B6E319B4-654D-46CF-8A77-0AA93E09956C}" sibTransId="{3CEE8D71-7C3E-41AE-8306-CC20804A1320}"/>
    <dgm:cxn modelId="{9DE56709-46E5-48B9-A146-07AC155EE954}" srcId="{455F4A51-962D-445D-9827-82A0BF2A32BB}" destId="{2EC42288-188E-465E-AB1C-44CF904BDF63}" srcOrd="1" destOrd="0" parTransId="{11114C8A-0B1C-453F-A879-CD31D6A3E896}" sibTransId="{ADE26737-538B-4354-A3A7-5D0C070202B9}"/>
    <dgm:cxn modelId="{FC85105B-9F5D-452D-9A11-BE4359ED9A84}" type="presOf" srcId="{2EC42288-188E-465E-AB1C-44CF904BDF63}" destId="{B716184F-38C6-4674-B244-C92E7725B79F}" srcOrd="0" destOrd="0" presId="urn:microsoft.com/office/officeart/2005/8/layout/hierarchy3"/>
    <dgm:cxn modelId="{BFAA2EAB-8058-447E-A49E-DCF8E4A915B8}" type="presOf" srcId="{BCD1392B-F38D-450C-94D2-E73E03CD3DCA}" destId="{814AF67C-3652-47BB-8591-64C62A9BB88C}" srcOrd="0" destOrd="0" presId="urn:microsoft.com/office/officeart/2005/8/layout/hierarchy3"/>
    <dgm:cxn modelId="{59A6A0CF-59C1-4805-9B04-EAFE952AE36A}" type="presOf" srcId="{B6E319B4-654D-46CF-8A77-0AA93E09956C}" destId="{9978A3DF-A423-4052-9005-DCBCCA62A51B}" srcOrd="0" destOrd="0" presId="urn:microsoft.com/office/officeart/2005/8/layout/hierarchy3"/>
    <dgm:cxn modelId="{662BD7E3-9C74-46F9-8C78-2DAD5EE675D2}" srcId="{0B458A0A-71BD-47CD-B3EB-CA62909AC218}" destId="{E9A528F7-7A57-4843-B819-6EE94797F7CB}" srcOrd="3" destOrd="0" parTransId="{C4223D37-B241-4B04-9482-F9E6E0A08CF2}" sibTransId="{8C1AA175-F1D3-4821-817D-090B52B1577A}"/>
    <dgm:cxn modelId="{8B2B316F-1E53-4F1E-B628-13333380A763}" type="presOf" srcId="{455F4A51-962D-445D-9827-82A0BF2A32BB}" destId="{E7FAB8D7-3AE8-4C0E-9D2F-9B2E6E35323B}" srcOrd="0" destOrd="0" presId="urn:microsoft.com/office/officeart/2005/8/layout/hierarchy3"/>
    <dgm:cxn modelId="{1D5D12DD-ED6D-4B93-8F40-7B973BBC17A8}" srcId="{455F4A51-962D-445D-9827-82A0BF2A32BB}" destId="{FBEA125F-DF85-489E-B6AF-AA16A311B7F8}" srcOrd="3" destOrd="0" parTransId="{C4F0A0B6-1CD6-40F2-81BC-5B04C615ED78}" sibTransId="{1C9807EA-63ED-4D89-BF50-18E10D320A30}"/>
    <dgm:cxn modelId="{ECD3CB48-A74E-408C-9E39-DF2AD9A0AB01}" srcId="{33D3D3A4-C8CC-4394-8FF5-38C53C2DC0F4}" destId="{0B458A0A-71BD-47CD-B3EB-CA62909AC218}" srcOrd="0" destOrd="0" parTransId="{9F88F118-A376-429C-B892-BAAFAB325665}" sibTransId="{6282F299-3605-46FC-A68E-E6BE2AD9492A}"/>
    <dgm:cxn modelId="{0168E5C5-7FC2-42E9-AE9A-138FD337257B}" type="presOf" srcId="{FBEA125F-DF85-489E-B6AF-AA16A311B7F8}" destId="{4A478306-E0CD-4603-99FA-8D842635CEFD}" srcOrd="0" destOrd="0" presId="urn:microsoft.com/office/officeart/2005/8/layout/hierarchy3"/>
    <dgm:cxn modelId="{A8DE7C8C-013F-40B5-A79F-D862DFA94BD4}" type="presOf" srcId="{455F4A51-962D-445D-9827-82A0BF2A32BB}" destId="{8FAD3C59-2718-4DC7-A1F6-095930F40147}" srcOrd="1" destOrd="0" presId="urn:microsoft.com/office/officeart/2005/8/layout/hierarchy3"/>
    <dgm:cxn modelId="{8A7C9452-20BE-4ECB-B25A-86CEE3813DEC}" type="presOf" srcId="{46FB6A1F-F172-4284-8DAF-BB6E8257E7BE}" destId="{01E2E22D-168D-4D80-BB5B-1EA9CDC9421F}" srcOrd="0" destOrd="0" presId="urn:microsoft.com/office/officeart/2005/8/layout/hierarchy3"/>
    <dgm:cxn modelId="{5947E829-229C-4A9C-AB64-6C1E7B002C89}" type="presOf" srcId="{CF0E8DE8-9899-416E-9746-C6C5C39620F7}" destId="{75685495-F855-4264-8791-053565175B5E}" srcOrd="0" destOrd="0" presId="urn:microsoft.com/office/officeart/2005/8/layout/hierarchy3"/>
    <dgm:cxn modelId="{6FA2CEFB-8C01-4DA0-808D-11D7ACB2A7E8}" type="presOf" srcId="{E9A528F7-7A57-4843-B819-6EE94797F7CB}" destId="{E8FF82F6-E42C-410D-AFE8-896479A7205A}" srcOrd="0" destOrd="0" presId="urn:microsoft.com/office/officeart/2005/8/layout/hierarchy3"/>
    <dgm:cxn modelId="{56D919A5-A511-4F90-A4A9-B7B19E9A7D99}" type="presOf" srcId="{0B458A0A-71BD-47CD-B3EB-CA62909AC218}" destId="{FD8B799B-75D4-4F32-A003-B67FC4242301}" srcOrd="0" destOrd="0" presId="urn:microsoft.com/office/officeart/2005/8/layout/hierarchy3"/>
    <dgm:cxn modelId="{A65BAE93-E224-4B4B-9FBC-ABFEFDFB1525}" type="presOf" srcId="{CDB3FDED-9BD3-45FB-97FA-D0E5E1B7D911}" destId="{D3E5EB96-9527-47BF-A15D-75E1B270CA9F}" srcOrd="0" destOrd="0" presId="urn:microsoft.com/office/officeart/2005/8/layout/hierarchy3"/>
    <dgm:cxn modelId="{3E658069-5115-4AA7-9F46-2D35752E02D7}" srcId="{455F4A51-962D-445D-9827-82A0BF2A32BB}" destId="{CF0E8DE8-9899-416E-9746-C6C5C39620F7}" srcOrd="2" destOrd="0" parTransId="{3A51E3A5-1BFE-4CC5-BE74-82F2F2BE8406}" sibTransId="{2029330E-8CBE-4089-A974-33C12F03573E}"/>
    <dgm:cxn modelId="{756901EE-7C9B-494A-9228-CD730145C0A3}" srcId="{0B458A0A-71BD-47CD-B3EB-CA62909AC218}" destId="{46FB6A1F-F172-4284-8DAF-BB6E8257E7BE}" srcOrd="1" destOrd="0" parTransId="{CDB3FDED-9BD3-45FB-97FA-D0E5E1B7D911}" sibTransId="{17D6322D-7138-43A7-ACEB-F10214364997}"/>
    <dgm:cxn modelId="{80468D93-150F-4F29-A88B-D41259559063}" srcId="{455F4A51-962D-445D-9827-82A0BF2A32BB}" destId="{2FDBD499-3147-408C-8F76-05CCDD620F94}" srcOrd="0" destOrd="0" parTransId="{BCD1392B-F38D-450C-94D2-E73E03CD3DCA}" sibTransId="{4ED62564-C464-40BA-B068-3A09B37EF8B5}"/>
    <dgm:cxn modelId="{076BF332-13C9-4A37-B49A-639F8BE05A40}" type="presParOf" srcId="{CD2541E2-56DB-4173-9981-E3239A14843F}" destId="{9266A3B9-5E30-4F14-9F7E-90F2007B7B6C}" srcOrd="0" destOrd="0" presId="urn:microsoft.com/office/officeart/2005/8/layout/hierarchy3"/>
    <dgm:cxn modelId="{8D0A820D-AF65-4F68-895B-85591C739AAF}" type="presParOf" srcId="{9266A3B9-5E30-4F14-9F7E-90F2007B7B6C}" destId="{086677BA-FF25-4990-998A-9B9830CEDE9D}" srcOrd="0" destOrd="0" presId="urn:microsoft.com/office/officeart/2005/8/layout/hierarchy3"/>
    <dgm:cxn modelId="{A3188644-BC91-41DE-A674-9AF978ADB7E8}" type="presParOf" srcId="{086677BA-FF25-4990-998A-9B9830CEDE9D}" destId="{FD8B799B-75D4-4F32-A003-B67FC4242301}" srcOrd="0" destOrd="0" presId="urn:microsoft.com/office/officeart/2005/8/layout/hierarchy3"/>
    <dgm:cxn modelId="{31906387-91F8-4085-AAAD-9999C8572475}" type="presParOf" srcId="{086677BA-FF25-4990-998A-9B9830CEDE9D}" destId="{C7C2547D-4C51-4F03-A2AC-9B514F9B26E1}" srcOrd="1" destOrd="0" presId="urn:microsoft.com/office/officeart/2005/8/layout/hierarchy3"/>
    <dgm:cxn modelId="{E81F8365-0573-4F54-B310-070D3625734E}" type="presParOf" srcId="{9266A3B9-5E30-4F14-9F7E-90F2007B7B6C}" destId="{AF9206C7-03F2-4524-B189-03EBBE6EABDC}" srcOrd="1" destOrd="0" presId="urn:microsoft.com/office/officeart/2005/8/layout/hierarchy3"/>
    <dgm:cxn modelId="{6641B4D1-AF08-4638-919F-2C00F945FDF4}" type="presParOf" srcId="{AF9206C7-03F2-4524-B189-03EBBE6EABDC}" destId="{6CA6835A-909E-4629-AB71-71B7A3A460F9}" srcOrd="0" destOrd="0" presId="urn:microsoft.com/office/officeart/2005/8/layout/hierarchy3"/>
    <dgm:cxn modelId="{D3E4DFB9-2B83-4C82-8EB1-448A6B03525A}" type="presParOf" srcId="{AF9206C7-03F2-4524-B189-03EBBE6EABDC}" destId="{03ACA417-06D9-4197-9B2D-2A99BFCD8B0E}" srcOrd="1" destOrd="0" presId="urn:microsoft.com/office/officeart/2005/8/layout/hierarchy3"/>
    <dgm:cxn modelId="{16394C1E-75D5-407C-905A-B3310CDD890A}" type="presParOf" srcId="{AF9206C7-03F2-4524-B189-03EBBE6EABDC}" destId="{D3E5EB96-9527-47BF-A15D-75E1B270CA9F}" srcOrd="2" destOrd="0" presId="urn:microsoft.com/office/officeart/2005/8/layout/hierarchy3"/>
    <dgm:cxn modelId="{1229A95B-0BD2-4DCC-854C-6B8450114E0E}" type="presParOf" srcId="{AF9206C7-03F2-4524-B189-03EBBE6EABDC}" destId="{01E2E22D-168D-4D80-BB5B-1EA9CDC9421F}" srcOrd="3" destOrd="0" presId="urn:microsoft.com/office/officeart/2005/8/layout/hierarchy3"/>
    <dgm:cxn modelId="{908BD2C6-8ECA-436B-A74D-32599CDCEF98}" type="presParOf" srcId="{AF9206C7-03F2-4524-B189-03EBBE6EABDC}" destId="{9978A3DF-A423-4052-9005-DCBCCA62A51B}" srcOrd="4" destOrd="0" presId="urn:microsoft.com/office/officeart/2005/8/layout/hierarchy3"/>
    <dgm:cxn modelId="{C9B070E8-2967-4BE5-B604-A140BE30F0B7}" type="presParOf" srcId="{AF9206C7-03F2-4524-B189-03EBBE6EABDC}" destId="{D0205EE1-1DC9-4196-960B-CB3DB16382E5}" srcOrd="5" destOrd="0" presId="urn:microsoft.com/office/officeart/2005/8/layout/hierarchy3"/>
    <dgm:cxn modelId="{CB5EA070-7F5F-45E9-B183-2E54C61F870F}" type="presParOf" srcId="{AF9206C7-03F2-4524-B189-03EBBE6EABDC}" destId="{432F51F1-9EFD-4FA1-9850-6B37880A4D26}" srcOrd="6" destOrd="0" presId="urn:microsoft.com/office/officeart/2005/8/layout/hierarchy3"/>
    <dgm:cxn modelId="{A46B4A4C-A40D-42C2-B0E1-9A9E58EE7415}" type="presParOf" srcId="{AF9206C7-03F2-4524-B189-03EBBE6EABDC}" destId="{E8FF82F6-E42C-410D-AFE8-896479A7205A}" srcOrd="7" destOrd="0" presId="urn:microsoft.com/office/officeart/2005/8/layout/hierarchy3"/>
    <dgm:cxn modelId="{7B13650F-D91F-4D49-A480-27D07AF4CE6A}" type="presParOf" srcId="{CD2541E2-56DB-4173-9981-E3239A14843F}" destId="{C488E4F0-D6C6-40C1-9515-6FE1BA4C7FE6}" srcOrd="1" destOrd="0" presId="urn:microsoft.com/office/officeart/2005/8/layout/hierarchy3"/>
    <dgm:cxn modelId="{F06A4D6B-1181-444D-80FA-905DA8C5B552}" type="presParOf" srcId="{C488E4F0-D6C6-40C1-9515-6FE1BA4C7FE6}" destId="{208C5D98-757A-4867-B954-D13E5A94EF93}" srcOrd="0" destOrd="0" presId="urn:microsoft.com/office/officeart/2005/8/layout/hierarchy3"/>
    <dgm:cxn modelId="{98F49DC0-1F90-44C6-95CB-8049F061AB60}" type="presParOf" srcId="{208C5D98-757A-4867-B954-D13E5A94EF93}" destId="{E7FAB8D7-3AE8-4C0E-9D2F-9B2E6E35323B}" srcOrd="0" destOrd="0" presId="urn:microsoft.com/office/officeart/2005/8/layout/hierarchy3"/>
    <dgm:cxn modelId="{E4212035-9E55-4A90-AE66-F0160D371041}" type="presParOf" srcId="{208C5D98-757A-4867-B954-D13E5A94EF93}" destId="{8FAD3C59-2718-4DC7-A1F6-095930F40147}" srcOrd="1" destOrd="0" presId="urn:microsoft.com/office/officeart/2005/8/layout/hierarchy3"/>
    <dgm:cxn modelId="{E290A4AC-163F-4E4D-884C-BB43FD814502}" type="presParOf" srcId="{C488E4F0-D6C6-40C1-9515-6FE1BA4C7FE6}" destId="{E6921EF0-2D53-4F28-BF0B-EF90C92B6F1E}" srcOrd="1" destOrd="0" presId="urn:microsoft.com/office/officeart/2005/8/layout/hierarchy3"/>
    <dgm:cxn modelId="{01BDB96E-DB61-46C6-B4BE-BE07974BA7B2}" type="presParOf" srcId="{E6921EF0-2D53-4F28-BF0B-EF90C92B6F1E}" destId="{814AF67C-3652-47BB-8591-64C62A9BB88C}" srcOrd="0" destOrd="0" presId="urn:microsoft.com/office/officeart/2005/8/layout/hierarchy3"/>
    <dgm:cxn modelId="{A2FA632B-9EDC-4D23-8A83-0DC81814151B}" type="presParOf" srcId="{E6921EF0-2D53-4F28-BF0B-EF90C92B6F1E}" destId="{6D6E8F81-A70F-4A9A-83E2-1C25E2D06A4C}" srcOrd="1" destOrd="0" presId="urn:microsoft.com/office/officeart/2005/8/layout/hierarchy3"/>
    <dgm:cxn modelId="{97A06B9C-752D-4D0D-A793-C185A2523DDC}" type="presParOf" srcId="{E6921EF0-2D53-4F28-BF0B-EF90C92B6F1E}" destId="{320D1C52-8EFF-40F3-BB4B-9CDD7CE78E0C}" srcOrd="2" destOrd="0" presId="urn:microsoft.com/office/officeart/2005/8/layout/hierarchy3"/>
    <dgm:cxn modelId="{7F10848B-7A2D-40DA-9926-A454921FAE34}" type="presParOf" srcId="{E6921EF0-2D53-4F28-BF0B-EF90C92B6F1E}" destId="{B716184F-38C6-4674-B244-C92E7725B79F}" srcOrd="3" destOrd="0" presId="urn:microsoft.com/office/officeart/2005/8/layout/hierarchy3"/>
    <dgm:cxn modelId="{36663AFE-CF8E-4A85-9BDD-933F28D3DE77}" type="presParOf" srcId="{E6921EF0-2D53-4F28-BF0B-EF90C92B6F1E}" destId="{BA1B1765-9522-4444-9810-F5B05E8A9B4D}" srcOrd="4" destOrd="0" presId="urn:microsoft.com/office/officeart/2005/8/layout/hierarchy3"/>
    <dgm:cxn modelId="{BF08752D-A2D5-4CAD-97E5-09AD3637C2EB}" type="presParOf" srcId="{E6921EF0-2D53-4F28-BF0B-EF90C92B6F1E}" destId="{75685495-F855-4264-8791-053565175B5E}" srcOrd="5" destOrd="0" presId="urn:microsoft.com/office/officeart/2005/8/layout/hierarchy3"/>
    <dgm:cxn modelId="{3192604B-AE0E-443F-A67F-DEADAEE7A16D}" type="presParOf" srcId="{E6921EF0-2D53-4F28-BF0B-EF90C92B6F1E}" destId="{BE2D75AD-6D26-4D75-A493-7D69CE73B7F1}" srcOrd="6" destOrd="0" presId="urn:microsoft.com/office/officeart/2005/8/layout/hierarchy3"/>
    <dgm:cxn modelId="{3F8DCFB4-2256-4A1F-9EC8-5BED14A8F797}" type="presParOf" srcId="{E6921EF0-2D53-4F28-BF0B-EF90C92B6F1E}" destId="{4A478306-E0CD-4603-99FA-8D842635CEFD}" srcOrd="7" destOrd="0" presId="urn:microsoft.com/office/officeart/2005/8/layout/hierarchy3"/>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AA8467-3162-4AEF-9A7F-75448B9BBD40}"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56E69BD7-C94F-476E-87EA-223B4A667FF5}">
      <dgm:prSet phldrT="[Metin]" custT="1">
        <dgm:style>
          <a:lnRef idx="1">
            <a:schemeClr val="dk1"/>
          </a:lnRef>
          <a:fillRef idx="2">
            <a:schemeClr val="dk1"/>
          </a:fillRef>
          <a:effectRef idx="1">
            <a:schemeClr val="dk1"/>
          </a:effectRef>
          <a:fontRef idx="minor">
            <a:schemeClr val="dk1"/>
          </a:fontRef>
        </dgm:style>
      </dgm:prSet>
      <dgm:spPr/>
      <dgm:t>
        <a:bodyPr/>
        <a:lstStyle/>
        <a:p>
          <a:r>
            <a:rPr lang="tr-TR" sz="1400" dirty="0" smtClean="0"/>
            <a:t>tasavvufun</a:t>
          </a:r>
          <a:endParaRPr lang="tr-TR" sz="1400" dirty="0"/>
        </a:p>
      </dgm:t>
    </dgm:pt>
    <dgm:pt modelId="{2B8D0C4A-092B-4AA5-8D85-1C967C055344}" type="parTrans" cxnId="{D1A391E8-9C93-4E4B-B13C-78C757727DFF}">
      <dgm:prSet/>
      <dgm:spPr/>
      <dgm:t>
        <a:bodyPr/>
        <a:lstStyle/>
        <a:p>
          <a:endParaRPr lang="tr-TR"/>
        </a:p>
      </dgm:t>
    </dgm:pt>
    <dgm:pt modelId="{8F0E7496-30DB-4316-8BDB-71E047D89454}" type="sibTrans" cxnId="{D1A391E8-9C93-4E4B-B13C-78C757727DFF}">
      <dgm:prSet/>
      <dgm:spPr/>
      <dgm:t>
        <a:bodyPr/>
        <a:lstStyle/>
        <a:p>
          <a:endParaRPr lang="tr-TR"/>
        </a:p>
      </dgm:t>
    </dgm:pt>
    <dgm:pt modelId="{9958EC78-377A-49B2-AF53-E6DBCCA3A7F2}">
      <dgm:prSet phldrT="[Metin]" custT="1">
        <dgm:style>
          <a:lnRef idx="1">
            <a:schemeClr val="accent5"/>
          </a:lnRef>
          <a:fillRef idx="2">
            <a:schemeClr val="accent5"/>
          </a:fillRef>
          <a:effectRef idx="1">
            <a:schemeClr val="accent5"/>
          </a:effectRef>
          <a:fontRef idx="minor">
            <a:schemeClr val="dk1"/>
          </a:fontRef>
        </dgm:style>
      </dgm:prSet>
      <dgm:spPr/>
      <dgm:t>
        <a:bodyPr/>
        <a:lstStyle/>
        <a:p>
          <a:r>
            <a:rPr lang="tr-TR" sz="1400" dirty="0" smtClean="0"/>
            <a:t>tanımı</a:t>
          </a:r>
          <a:endParaRPr lang="tr-TR" sz="1400" dirty="0"/>
        </a:p>
      </dgm:t>
    </dgm:pt>
    <dgm:pt modelId="{2E38A85F-2D7F-4361-8F6F-A033E950E346}" type="parTrans" cxnId="{A799CC63-EDD6-41EA-A115-D9894C9EC0C0}">
      <dgm:prSet/>
      <dgm:spPr/>
      <dgm:t>
        <a:bodyPr/>
        <a:lstStyle/>
        <a:p>
          <a:endParaRPr lang="tr-TR"/>
        </a:p>
      </dgm:t>
    </dgm:pt>
    <dgm:pt modelId="{B7247185-5318-4B38-B0E6-A9F6EFF9F108}" type="sibTrans" cxnId="{A799CC63-EDD6-41EA-A115-D9894C9EC0C0}">
      <dgm:prSet/>
      <dgm:spPr/>
      <dgm:t>
        <a:bodyPr/>
        <a:lstStyle/>
        <a:p>
          <a:endParaRPr lang="tr-TR"/>
        </a:p>
      </dgm:t>
    </dgm:pt>
    <dgm:pt modelId="{BF1F8E4D-3D88-456F-A644-6E5FDDB3A8A6}">
      <dgm:prSet phldrT="[Metin]">
        <dgm:style>
          <a:lnRef idx="1">
            <a:schemeClr val="accent5"/>
          </a:lnRef>
          <a:fillRef idx="2">
            <a:schemeClr val="accent5"/>
          </a:fillRef>
          <a:effectRef idx="1">
            <a:schemeClr val="accent5"/>
          </a:effectRef>
          <a:fontRef idx="minor">
            <a:schemeClr val="dk1"/>
          </a:fontRef>
        </dgm:style>
      </dgm:prSet>
      <dgm:spPr/>
      <dgm:t>
        <a:bodyPr/>
        <a:lstStyle/>
        <a:p>
          <a:r>
            <a:rPr lang="tr-TR" dirty="0" smtClean="0"/>
            <a:t>Az yemek, az uyumak, az konuşmak; çok ibadet, çok zikir, biraz tefekkür…</a:t>
          </a:r>
          <a:endParaRPr lang="tr-TR" dirty="0"/>
        </a:p>
      </dgm:t>
    </dgm:pt>
    <dgm:pt modelId="{FC028A8F-6679-47C8-A38B-CFEAC46EC106}" type="parTrans" cxnId="{6509E6DE-940E-41B2-9748-81B34FECBEBB}">
      <dgm:prSet/>
      <dgm:spPr/>
      <dgm:t>
        <a:bodyPr/>
        <a:lstStyle/>
        <a:p>
          <a:endParaRPr lang="tr-TR"/>
        </a:p>
      </dgm:t>
    </dgm:pt>
    <dgm:pt modelId="{136C59A3-C7AF-4F3B-8825-5D515088F313}" type="sibTrans" cxnId="{6509E6DE-940E-41B2-9748-81B34FECBEBB}">
      <dgm:prSet/>
      <dgm:spPr/>
      <dgm:t>
        <a:bodyPr/>
        <a:lstStyle/>
        <a:p>
          <a:endParaRPr lang="tr-TR"/>
        </a:p>
      </dgm:t>
    </dgm:pt>
    <dgm:pt modelId="{7D54B2AD-7F8E-44A8-BF8B-A57F434F2B81}">
      <dgm:prSet phldrT="[Metin]">
        <dgm:style>
          <a:lnRef idx="1">
            <a:schemeClr val="accent5"/>
          </a:lnRef>
          <a:fillRef idx="2">
            <a:schemeClr val="accent5"/>
          </a:fillRef>
          <a:effectRef idx="1">
            <a:schemeClr val="accent5"/>
          </a:effectRef>
          <a:fontRef idx="minor">
            <a:schemeClr val="dk1"/>
          </a:fontRef>
        </dgm:style>
      </dgm:prSet>
      <dgm:spPr/>
      <dgm:t>
        <a:bodyPr/>
        <a:lstStyle/>
        <a:p>
          <a:r>
            <a:rPr lang="tr-TR" dirty="0" smtClean="0"/>
            <a:t>Bütün kötü huylardan arınıp bütün güzel huylarla bezenmektir.</a:t>
          </a:r>
        </a:p>
        <a:p>
          <a:r>
            <a:rPr lang="es-ES" dirty="0" smtClean="0"/>
            <a:t>Ebu Muhammed el-Cerlrl (ö. 321/933) </a:t>
          </a:r>
          <a:endParaRPr lang="tr-TR" dirty="0"/>
        </a:p>
      </dgm:t>
    </dgm:pt>
    <dgm:pt modelId="{6ED7BE51-40AA-42B7-A823-05AF69A5BB65}" type="parTrans" cxnId="{7F4B9666-FB97-4E82-B1CB-2907507F1FC1}">
      <dgm:prSet/>
      <dgm:spPr/>
      <dgm:t>
        <a:bodyPr/>
        <a:lstStyle/>
        <a:p>
          <a:endParaRPr lang="tr-TR"/>
        </a:p>
      </dgm:t>
    </dgm:pt>
    <dgm:pt modelId="{F314A825-577E-4840-AA11-A02620C4E1D7}" type="sibTrans" cxnId="{7F4B9666-FB97-4E82-B1CB-2907507F1FC1}">
      <dgm:prSet/>
      <dgm:spPr/>
      <dgm:t>
        <a:bodyPr/>
        <a:lstStyle/>
        <a:p>
          <a:endParaRPr lang="tr-TR"/>
        </a:p>
      </dgm:t>
    </dgm:pt>
    <dgm:pt modelId="{73FAFAAE-B050-4EFE-B7A4-163C6CB9B002}">
      <dgm:prSet phldrT="[Metin]" custT="1">
        <dgm:style>
          <a:lnRef idx="1">
            <a:schemeClr val="accent3"/>
          </a:lnRef>
          <a:fillRef idx="2">
            <a:schemeClr val="accent3"/>
          </a:fillRef>
          <a:effectRef idx="1">
            <a:schemeClr val="accent3"/>
          </a:effectRef>
          <a:fontRef idx="minor">
            <a:schemeClr val="dk1"/>
          </a:fontRef>
        </dgm:style>
      </dgm:prSet>
      <dgm:spPr/>
      <dgm:t>
        <a:bodyPr/>
        <a:lstStyle/>
        <a:p>
          <a:r>
            <a:rPr lang="tr-TR" sz="1400" dirty="0" smtClean="0"/>
            <a:t>gayesi</a:t>
          </a:r>
          <a:endParaRPr lang="tr-TR" sz="1400" dirty="0"/>
        </a:p>
      </dgm:t>
    </dgm:pt>
    <dgm:pt modelId="{B9111316-0FDA-4767-A259-A107C9C9F21B}" type="parTrans" cxnId="{BE38FCAB-E0A4-46A0-BF78-4780B5F928F2}">
      <dgm:prSet/>
      <dgm:spPr/>
      <dgm:t>
        <a:bodyPr/>
        <a:lstStyle/>
        <a:p>
          <a:endParaRPr lang="tr-TR"/>
        </a:p>
      </dgm:t>
    </dgm:pt>
    <dgm:pt modelId="{83C1FEF5-5B65-4C18-9A3E-E6D9218044D1}" type="sibTrans" cxnId="{BE38FCAB-E0A4-46A0-BF78-4780B5F928F2}">
      <dgm:prSet/>
      <dgm:spPr/>
      <dgm:t>
        <a:bodyPr/>
        <a:lstStyle/>
        <a:p>
          <a:endParaRPr lang="tr-TR"/>
        </a:p>
      </dgm:t>
    </dgm:pt>
    <dgm:pt modelId="{02F8F64F-9157-4872-B490-7B7752CB316D}">
      <dgm:prSet phldrT="[Metin]" custT="1">
        <dgm:style>
          <a:lnRef idx="1">
            <a:schemeClr val="accent3"/>
          </a:lnRef>
          <a:fillRef idx="2">
            <a:schemeClr val="accent3"/>
          </a:fillRef>
          <a:effectRef idx="1">
            <a:schemeClr val="accent3"/>
          </a:effectRef>
          <a:fontRef idx="minor">
            <a:schemeClr val="dk1"/>
          </a:fontRef>
        </dgm:style>
      </dgm:prSet>
      <dgm:spPr/>
      <dgm:t>
        <a:bodyPr/>
        <a:lstStyle/>
        <a:p>
          <a:r>
            <a:rPr lang="tr-TR" sz="1200" dirty="0" smtClean="0"/>
            <a:t>Kulu Allah’a, Allah’ı da kula sevdirmektir.</a:t>
          </a:r>
        </a:p>
        <a:p>
          <a:r>
            <a:rPr lang="tr-TR" sz="1200" dirty="0" smtClean="0"/>
            <a:t>Eşrefoğlu Rumî</a:t>
          </a:r>
          <a:endParaRPr lang="tr-TR" sz="1200" dirty="0"/>
        </a:p>
      </dgm:t>
    </dgm:pt>
    <dgm:pt modelId="{3AD19D03-22AE-44E1-B55E-27668AF0CACF}" type="parTrans" cxnId="{2EDB9996-9EEB-4623-8F55-F149D08DCAF9}">
      <dgm:prSet/>
      <dgm:spPr/>
      <dgm:t>
        <a:bodyPr/>
        <a:lstStyle/>
        <a:p>
          <a:endParaRPr lang="tr-TR"/>
        </a:p>
      </dgm:t>
    </dgm:pt>
    <dgm:pt modelId="{AEAC2E81-67A1-4838-9E2D-7EF1F133CD27}" type="sibTrans" cxnId="{2EDB9996-9EEB-4623-8F55-F149D08DCAF9}">
      <dgm:prSet/>
      <dgm:spPr/>
      <dgm:t>
        <a:bodyPr/>
        <a:lstStyle/>
        <a:p>
          <a:endParaRPr lang="tr-TR"/>
        </a:p>
      </dgm:t>
    </dgm:pt>
    <dgm:pt modelId="{BCF2CC05-8FD8-49F2-B853-5C8FDBBE913D}">
      <dgm:prSet custT="1">
        <dgm:style>
          <a:lnRef idx="1">
            <a:schemeClr val="accent3"/>
          </a:lnRef>
          <a:fillRef idx="2">
            <a:schemeClr val="accent3"/>
          </a:fillRef>
          <a:effectRef idx="1">
            <a:schemeClr val="accent3"/>
          </a:effectRef>
          <a:fontRef idx="minor">
            <a:schemeClr val="dk1"/>
          </a:fontRef>
        </dgm:style>
      </dgm:prSet>
      <dgm:spPr/>
      <dgm:t>
        <a:bodyPr/>
        <a:lstStyle/>
        <a:p>
          <a:pPr algn="just"/>
          <a:r>
            <a:rPr lang="tr-TR" sz="1400" dirty="0" smtClean="0">
              <a:latin typeface="Calibri" pitchFamily="34" charset="0"/>
            </a:rPr>
            <a:t>«İslâm’dan imana¸ imandan da ihsana doğru» yükselen bir müminin gönül iklimindeki manevî terakkisine yardımcı olmaktır</a:t>
          </a:r>
          <a:r>
            <a:rPr lang="tr-TR" sz="1400" dirty="0" smtClean="0"/>
            <a:t>.</a:t>
          </a:r>
          <a:endParaRPr lang="tr-TR" sz="1400" noProof="0" dirty="0"/>
        </a:p>
      </dgm:t>
    </dgm:pt>
    <dgm:pt modelId="{89FA4DEB-759F-4077-82E8-65AF68C3A063}" type="parTrans" cxnId="{60FFD30A-7EB7-4DE6-8E7B-E9368B63D737}">
      <dgm:prSet/>
      <dgm:spPr/>
      <dgm:t>
        <a:bodyPr/>
        <a:lstStyle/>
        <a:p>
          <a:endParaRPr lang="tr-TR"/>
        </a:p>
      </dgm:t>
    </dgm:pt>
    <dgm:pt modelId="{BA3452F0-AB05-4B00-9EA3-12FA7FA15C1F}" type="sibTrans" cxnId="{60FFD30A-7EB7-4DE6-8E7B-E9368B63D737}">
      <dgm:prSet/>
      <dgm:spPr/>
      <dgm:t>
        <a:bodyPr/>
        <a:lstStyle/>
        <a:p>
          <a:endParaRPr lang="tr-TR"/>
        </a:p>
      </dgm:t>
    </dgm:pt>
    <dgm:pt modelId="{549EF780-0C4A-4FC3-8677-37E68387BCF9}">
      <dgm:prSet custT="1">
        <dgm:style>
          <a:lnRef idx="1">
            <a:schemeClr val="accent3"/>
          </a:lnRef>
          <a:fillRef idx="2">
            <a:schemeClr val="accent3"/>
          </a:fillRef>
          <a:effectRef idx="1">
            <a:schemeClr val="accent3"/>
          </a:effectRef>
          <a:fontRef idx="minor">
            <a:schemeClr val="dk1"/>
          </a:fontRef>
        </dgm:style>
      </dgm:prSet>
      <dgm:spPr/>
      <dgm:t>
        <a:bodyPr/>
        <a:lstStyle/>
        <a:p>
          <a:r>
            <a:rPr lang="tr-TR" sz="1400" dirty="0" smtClean="0">
              <a:latin typeface="Calibri" pitchFamily="34" charset="0"/>
            </a:rPr>
            <a:t>Mümin kulun rabbi, kendisi ve  kullandığı eşya ile olan ilişkisini Allah’ın istediği ölçülere göre kurmasına yardımcı olmaktır.</a:t>
          </a:r>
          <a:endParaRPr lang="tr-TR" sz="1400" dirty="0">
            <a:latin typeface="Calibri" pitchFamily="34" charset="0"/>
          </a:endParaRPr>
        </a:p>
      </dgm:t>
    </dgm:pt>
    <dgm:pt modelId="{3A7B1478-08DC-4DBC-83CF-3D8CA33F3F50}" type="parTrans" cxnId="{DF240C45-F144-44CD-8E77-25DC37C7CB3A}">
      <dgm:prSet/>
      <dgm:spPr/>
      <dgm:t>
        <a:bodyPr/>
        <a:lstStyle/>
        <a:p>
          <a:endParaRPr lang="tr-TR"/>
        </a:p>
      </dgm:t>
    </dgm:pt>
    <dgm:pt modelId="{55D991A3-47B2-47C8-A17B-DF2736BC8DF5}" type="sibTrans" cxnId="{DF240C45-F144-44CD-8E77-25DC37C7CB3A}">
      <dgm:prSet/>
      <dgm:spPr/>
      <dgm:t>
        <a:bodyPr/>
        <a:lstStyle/>
        <a:p>
          <a:endParaRPr lang="tr-TR"/>
        </a:p>
      </dgm:t>
    </dgm:pt>
    <dgm:pt modelId="{A537BB8F-D38E-49C0-84C8-620265C85521}">
      <dgm:prSet>
        <dgm:style>
          <a:lnRef idx="1">
            <a:schemeClr val="accent5"/>
          </a:lnRef>
          <a:fillRef idx="2">
            <a:schemeClr val="accent5"/>
          </a:fillRef>
          <a:effectRef idx="1">
            <a:schemeClr val="accent5"/>
          </a:effectRef>
          <a:fontRef idx="minor">
            <a:schemeClr val="dk1"/>
          </a:fontRef>
        </dgm:style>
      </dgm:prSet>
      <dgm:spPr/>
      <dgm:t>
        <a:bodyPr/>
        <a:lstStyle/>
        <a:p>
          <a:r>
            <a:rPr lang="tr-TR" dirty="0" smtClean="0"/>
            <a:t>Tasavvuf, ruhun özgürlük arayışıdır.</a:t>
          </a:r>
          <a:endParaRPr lang="tr-TR" dirty="0"/>
        </a:p>
      </dgm:t>
    </dgm:pt>
    <dgm:pt modelId="{07409814-D899-49C7-8F6F-4C9CDED3A065}" type="parTrans" cxnId="{FFCE952D-622A-4BA5-89C9-136DFB8B12BD}">
      <dgm:prSet/>
      <dgm:spPr/>
      <dgm:t>
        <a:bodyPr/>
        <a:lstStyle/>
        <a:p>
          <a:endParaRPr lang="tr-TR"/>
        </a:p>
      </dgm:t>
    </dgm:pt>
    <dgm:pt modelId="{86C082B3-DC17-445D-995F-DB8C78090E8A}" type="sibTrans" cxnId="{FFCE952D-622A-4BA5-89C9-136DFB8B12BD}">
      <dgm:prSet/>
      <dgm:spPr/>
      <dgm:t>
        <a:bodyPr/>
        <a:lstStyle/>
        <a:p>
          <a:endParaRPr lang="tr-TR"/>
        </a:p>
      </dgm:t>
    </dgm:pt>
    <dgm:pt modelId="{9B61C94E-4F19-4FA3-A87B-172CA170ACC8}" type="pres">
      <dgm:prSet presAssocID="{0FAA8467-3162-4AEF-9A7F-75448B9BBD40}" presName="diagram" presStyleCnt="0">
        <dgm:presLayoutVars>
          <dgm:chPref val="1"/>
          <dgm:dir/>
          <dgm:animOne val="branch"/>
          <dgm:animLvl val="lvl"/>
          <dgm:resizeHandles val="exact"/>
        </dgm:presLayoutVars>
      </dgm:prSet>
      <dgm:spPr/>
      <dgm:t>
        <a:bodyPr/>
        <a:lstStyle/>
        <a:p>
          <a:endParaRPr lang="tr-TR"/>
        </a:p>
      </dgm:t>
    </dgm:pt>
    <dgm:pt modelId="{EDF30507-D1EB-4AC1-8F10-51090E2592ED}" type="pres">
      <dgm:prSet presAssocID="{56E69BD7-C94F-476E-87EA-223B4A667FF5}" presName="root1" presStyleCnt="0"/>
      <dgm:spPr/>
    </dgm:pt>
    <dgm:pt modelId="{DCB5432C-2A3B-4790-83BF-CB49840E3C0D}" type="pres">
      <dgm:prSet presAssocID="{56E69BD7-C94F-476E-87EA-223B4A667FF5}" presName="LevelOneTextNode" presStyleLbl="node0" presStyleIdx="0" presStyleCnt="1">
        <dgm:presLayoutVars>
          <dgm:chPref val="3"/>
        </dgm:presLayoutVars>
      </dgm:prSet>
      <dgm:spPr/>
      <dgm:t>
        <a:bodyPr/>
        <a:lstStyle/>
        <a:p>
          <a:endParaRPr lang="tr-TR"/>
        </a:p>
      </dgm:t>
    </dgm:pt>
    <dgm:pt modelId="{3664C66C-6276-4D16-B0C4-E6A48A7CBAAB}" type="pres">
      <dgm:prSet presAssocID="{56E69BD7-C94F-476E-87EA-223B4A667FF5}" presName="level2hierChild" presStyleCnt="0"/>
      <dgm:spPr/>
    </dgm:pt>
    <dgm:pt modelId="{E1D743C8-6C4B-43DF-B666-80FE7F659588}" type="pres">
      <dgm:prSet presAssocID="{2E38A85F-2D7F-4361-8F6F-A033E950E346}" presName="conn2-1" presStyleLbl="parChTrans1D2" presStyleIdx="0" presStyleCnt="2"/>
      <dgm:spPr/>
      <dgm:t>
        <a:bodyPr/>
        <a:lstStyle/>
        <a:p>
          <a:endParaRPr lang="tr-TR"/>
        </a:p>
      </dgm:t>
    </dgm:pt>
    <dgm:pt modelId="{0FEB2AB2-06C1-42F3-8334-B32600CA2961}" type="pres">
      <dgm:prSet presAssocID="{2E38A85F-2D7F-4361-8F6F-A033E950E346}" presName="connTx" presStyleLbl="parChTrans1D2" presStyleIdx="0" presStyleCnt="2"/>
      <dgm:spPr/>
      <dgm:t>
        <a:bodyPr/>
        <a:lstStyle/>
        <a:p>
          <a:endParaRPr lang="tr-TR"/>
        </a:p>
      </dgm:t>
    </dgm:pt>
    <dgm:pt modelId="{9BA408D0-E3E1-4C7F-BF11-153DFB4715D4}" type="pres">
      <dgm:prSet presAssocID="{9958EC78-377A-49B2-AF53-E6DBCCA3A7F2}" presName="root2" presStyleCnt="0"/>
      <dgm:spPr/>
    </dgm:pt>
    <dgm:pt modelId="{FC5E1EBC-A4E1-4FAC-8482-B8EF6FBF3E6A}" type="pres">
      <dgm:prSet presAssocID="{9958EC78-377A-49B2-AF53-E6DBCCA3A7F2}" presName="LevelTwoTextNode" presStyleLbl="node2" presStyleIdx="0" presStyleCnt="2">
        <dgm:presLayoutVars>
          <dgm:chPref val="3"/>
        </dgm:presLayoutVars>
      </dgm:prSet>
      <dgm:spPr/>
      <dgm:t>
        <a:bodyPr/>
        <a:lstStyle/>
        <a:p>
          <a:endParaRPr lang="tr-TR"/>
        </a:p>
      </dgm:t>
    </dgm:pt>
    <dgm:pt modelId="{2C5C2908-F40D-4822-B94A-22C2E10C05A8}" type="pres">
      <dgm:prSet presAssocID="{9958EC78-377A-49B2-AF53-E6DBCCA3A7F2}" presName="level3hierChild" presStyleCnt="0"/>
      <dgm:spPr/>
    </dgm:pt>
    <dgm:pt modelId="{4FC2BAAC-91C7-4CD6-9CFA-931F016B3E50}" type="pres">
      <dgm:prSet presAssocID="{FC028A8F-6679-47C8-A38B-CFEAC46EC106}" presName="conn2-1" presStyleLbl="parChTrans1D3" presStyleIdx="0" presStyleCnt="6"/>
      <dgm:spPr/>
      <dgm:t>
        <a:bodyPr/>
        <a:lstStyle/>
        <a:p>
          <a:endParaRPr lang="tr-TR"/>
        </a:p>
      </dgm:t>
    </dgm:pt>
    <dgm:pt modelId="{BFE0E9F5-74B3-425F-ABC7-8B67110F2DBB}" type="pres">
      <dgm:prSet presAssocID="{FC028A8F-6679-47C8-A38B-CFEAC46EC106}" presName="connTx" presStyleLbl="parChTrans1D3" presStyleIdx="0" presStyleCnt="6"/>
      <dgm:spPr/>
      <dgm:t>
        <a:bodyPr/>
        <a:lstStyle/>
        <a:p>
          <a:endParaRPr lang="tr-TR"/>
        </a:p>
      </dgm:t>
    </dgm:pt>
    <dgm:pt modelId="{3223C6B8-E922-4B04-91DD-B37A773A09C2}" type="pres">
      <dgm:prSet presAssocID="{BF1F8E4D-3D88-456F-A644-6E5FDDB3A8A6}" presName="root2" presStyleCnt="0"/>
      <dgm:spPr/>
    </dgm:pt>
    <dgm:pt modelId="{30F6DD5F-4773-425F-A80E-C432CAD9D87C}" type="pres">
      <dgm:prSet presAssocID="{BF1F8E4D-3D88-456F-A644-6E5FDDB3A8A6}" presName="LevelTwoTextNode" presStyleLbl="node3" presStyleIdx="0" presStyleCnt="6" custScaleX="331315" custScaleY="175458">
        <dgm:presLayoutVars>
          <dgm:chPref val="3"/>
        </dgm:presLayoutVars>
      </dgm:prSet>
      <dgm:spPr/>
      <dgm:t>
        <a:bodyPr/>
        <a:lstStyle/>
        <a:p>
          <a:endParaRPr lang="tr-TR"/>
        </a:p>
      </dgm:t>
    </dgm:pt>
    <dgm:pt modelId="{E27DD443-4863-4D3D-9380-7C75D02AC590}" type="pres">
      <dgm:prSet presAssocID="{BF1F8E4D-3D88-456F-A644-6E5FDDB3A8A6}" presName="level3hierChild" presStyleCnt="0"/>
      <dgm:spPr/>
    </dgm:pt>
    <dgm:pt modelId="{C16DEBD7-BF4E-460D-ADAF-BF8CF912F7A5}" type="pres">
      <dgm:prSet presAssocID="{6ED7BE51-40AA-42B7-A823-05AF69A5BB65}" presName="conn2-1" presStyleLbl="parChTrans1D3" presStyleIdx="1" presStyleCnt="6"/>
      <dgm:spPr/>
      <dgm:t>
        <a:bodyPr/>
        <a:lstStyle/>
        <a:p>
          <a:endParaRPr lang="tr-TR"/>
        </a:p>
      </dgm:t>
    </dgm:pt>
    <dgm:pt modelId="{87AAEC58-B441-4473-B9B5-1BB9EF434F67}" type="pres">
      <dgm:prSet presAssocID="{6ED7BE51-40AA-42B7-A823-05AF69A5BB65}" presName="connTx" presStyleLbl="parChTrans1D3" presStyleIdx="1" presStyleCnt="6"/>
      <dgm:spPr/>
      <dgm:t>
        <a:bodyPr/>
        <a:lstStyle/>
        <a:p>
          <a:endParaRPr lang="tr-TR"/>
        </a:p>
      </dgm:t>
    </dgm:pt>
    <dgm:pt modelId="{6CCA057C-BA27-4EBC-A9B6-9C011A8D7387}" type="pres">
      <dgm:prSet presAssocID="{7D54B2AD-7F8E-44A8-BF8B-A57F434F2B81}" presName="root2" presStyleCnt="0"/>
      <dgm:spPr/>
    </dgm:pt>
    <dgm:pt modelId="{B86A4DE4-CBC9-48FC-9D68-C24E73526F48}" type="pres">
      <dgm:prSet presAssocID="{7D54B2AD-7F8E-44A8-BF8B-A57F434F2B81}" presName="LevelTwoTextNode" presStyleLbl="node3" presStyleIdx="1" presStyleCnt="6" custScaleX="331315" custScaleY="184114">
        <dgm:presLayoutVars>
          <dgm:chPref val="3"/>
        </dgm:presLayoutVars>
      </dgm:prSet>
      <dgm:spPr/>
      <dgm:t>
        <a:bodyPr/>
        <a:lstStyle/>
        <a:p>
          <a:endParaRPr lang="tr-TR"/>
        </a:p>
      </dgm:t>
    </dgm:pt>
    <dgm:pt modelId="{D0CC7AB0-6C32-464F-A7DE-D8044DFC1A7A}" type="pres">
      <dgm:prSet presAssocID="{7D54B2AD-7F8E-44A8-BF8B-A57F434F2B81}" presName="level3hierChild" presStyleCnt="0"/>
      <dgm:spPr/>
    </dgm:pt>
    <dgm:pt modelId="{A4FA0B5D-68F9-4724-BEA2-5B5E7EC7BE0C}" type="pres">
      <dgm:prSet presAssocID="{07409814-D899-49C7-8F6F-4C9CDED3A065}" presName="conn2-1" presStyleLbl="parChTrans1D3" presStyleIdx="2" presStyleCnt="6"/>
      <dgm:spPr/>
      <dgm:t>
        <a:bodyPr/>
        <a:lstStyle/>
        <a:p>
          <a:endParaRPr lang="tr-TR"/>
        </a:p>
      </dgm:t>
    </dgm:pt>
    <dgm:pt modelId="{54D9556B-B53D-4663-B5F6-AC9909F4E37F}" type="pres">
      <dgm:prSet presAssocID="{07409814-D899-49C7-8F6F-4C9CDED3A065}" presName="connTx" presStyleLbl="parChTrans1D3" presStyleIdx="2" presStyleCnt="6"/>
      <dgm:spPr/>
      <dgm:t>
        <a:bodyPr/>
        <a:lstStyle/>
        <a:p>
          <a:endParaRPr lang="tr-TR"/>
        </a:p>
      </dgm:t>
    </dgm:pt>
    <dgm:pt modelId="{03C5B792-FED2-4E83-A33E-12ED87852B1D}" type="pres">
      <dgm:prSet presAssocID="{A537BB8F-D38E-49C0-84C8-620265C85521}" presName="root2" presStyleCnt="0"/>
      <dgm:spPr/>
    </dgm:pt>
    <dgm:pt modelId="{3E8CFB6F-BBFE-480B-89F4-80011BB7B7CB}" type="pres">
      <dgm:prSet presAssocID="{A537BB8F-D38E-49C0-84C8-620265C85521}" presName="LevelTwoTextNode" presStyleLbl="node3" presStyleIdx="2" presStyleCnt="6" custScaleX="327795">
        <dgm:presLayoutVars>
          <dgm:chPref val="3"/>
        </dgm:presLayoutVars>
      </dgm:prSet>
      <dgm:spPr/>
      <dgm:t>
        <a:bodyPr/>
        <a:lstStyle/>
        <a:p>
          <a:endParaRPr lang="tr-TR"/>
        </a:p>
      </dgm:t>
    </dgm:pt>
    <dgm:pt modelId="{2B05CFAD-A845-4687-A00D-8B4DBACBD921}" type="pres">
      <dgm:prSet presAssocID="{A537BB8F-D38E-49C0-84C8-620265C85521}" presName="level3hierChild" presStyleCnt="0"/>
      <dgm:spPr/>
    </dgm:pt>
    <dgm:pt modelId="{22F17218-328C-4D40-9CB7-9624549A7A67}" type="pres">
      <dgm:prSet presAssocID="{B9111316-0FDA-4767-A259-A107C9C9F21B}" presName="conn2-1" presStyleLbl="parChTrans1D2" presStyleIdx="1" presStyleCnt="2"/>
      <dgm:spPr/>
      <dgm:t>
        <a:bodyPr/>
        <a:lstStyle/>
        <a:p>
          <a:endParaRPr lang="tr-TR"/>
        </a:p>
      </dgm:t>
    </dgm:pt>
    <dgm:pt modelId="{56D37563-FA24-432D-B91A-EB2641690988}" type="pres">
      <dgm:prSet presAssocID="{B9111316-0FDA-4767-A259-A107C9C9F21B}" presName="connTx" presStyleLbl="parChTrans1D2" presStyleIdx="1" presStyleCnt="2"/>
      <dgm:spPr/>
      <dgm:t>
        <a:bodyPr/>
        <a:lstStyle/>
        <a:p>
          <a:endParaRPr lang="tr-TR"/>
        </a:p>
      </dgm:t>
    </dgm:pt>
    <dgm:pt modelId="{FBCBAC7B-C456-4BCD-B0C1-487E07DF08FC}" type="pres">
      <dgm:prSet presAssocID="{73FAFAAE-B050-4EFE-B7A4-163C6CB9B002}" presName="root2" presStyleCnt="0"/>
      <dgm:spPr/>
    </dgm:pt>
    <dgm:pt modelId="{76568C2C-5469-46AB-B405-089E0B3D8DAB}" type="pres">
      <dgm:prSet presAssocID="{73FAFAAE-B050-4EFE-B7A4-163C6CB9B002}" presName="LevelTwoTextNode" presStyleLbl="node2" presStyleIdx="1" presStyleCnt="2">
        <dgm:presLayoutVars>
          <dgm:chPref val="3"/>
        </dgm:presLayoutVars>
      </dgm:prSet>
      <dgm:spPr/>
      <dgm:t>
        <a:bodyPr/>
        <a:lstStyle/>
        <a:p>
          <a:endParaRPr lang="tr-TR"/>
        </a:p>
      </dgm:t>
    </dgm:pt>
    <dgm:pt modelId="{CC64709F-BC86-4E33-89FF-6A3E3642601C}" type="pres">
      <dgm:prSet presAssocID="{73FAFAAE-B050-4EFE-B7A4-163C6CB9B002}" presName="level3hierChild" presStyleCnt="0"/>
      <dgm:spPr/>
    </dgm:pt>
    <dgm:pt modelId="{35D514A8-5EB0-4DB0-AB5E-D59F49CCF8C7}" type="pres">
      <dgm:prSet presAssocID="{3AD19D03-22AE-44E1-B55E-27668AF0CACF}" presName="conn2-1" presStyleLbl="parChTrans1D3" presStyleIdx="3" presStyleCnt="6"/>
      <dgm:spPr/>
      <dgm:t>
        <a:bodyPr/>
        <a:lstStyle/>
        <a:p>
          <a:endParaRPr lang="tr-TR"/>
        </a:p>
      </dgm:t>
    </dgm:pt>
    <dgm:pt modelId="{C6A89378-8EDE-49F6-A3F2-E22B55F87ABD}" type="pres">
      <dgm:prSet presAssocID="{3AD19D03-22AE-44E1-B55E-27668AF0CACF}" presName="connTx" presStyleLbl="parChTrans1D3" presStyleIdx="3" presStyleCnt="6"/>
      <dgm:spPr/>
      <dgm:t>
        <a:bodyPr/>
        <a:lstStyle/>
        <a:p>
          <a:endParaRPr lang="tr-TR"/>
        </a:p>
      </dgm:t>
    </dgm:pt>
    <dgm:pt modelId="{0B275CD5-DBB4-49CA-8956-B6DAD04A1CF7}" type="pres">
      <dgm:prSet presAssocID="{02F8F64F-9157-4872-B490-7B7752CB316D}" presName="root2" presStyleCnt="0"/>
      <dgm:spPr/>
    </dgm:pt>
    <dgm:pt modelId="{0AACA0B3-C694-4C85-91E5-AEDAD7453FE7}" type="pres">
      <dgm:prSet presAssocID="{02F8F64F-9157-4872-B490-7B7752CB316D}" presName="LevelTwoTextNode" presStyleLbl="node3" presStyleIdx="3" presStyleCnt="6" custScaleX="329154" custScaleY="167809">
        <dgm:presLayoutVars>
          <dgm:chPref val="3"/>
        </dgm:presLayoutVars>
      </dgm:prSet>
      <dgm:spPr/>
      <dgm:t>
        <a:bodyPr/>
        <a:lstStyle/>
        <a:p>
          <a:endParaRPr lang="tr-TR"/>
        </a:p>
      </dgm:t>
    </dgm:pt>
    <dgm:pt modelId="{E827BBEE-33EB-4874-8F0E-DA952F447D40}" type="pres">
      <dgm:prSet presAssocID="{02F8F64F-9157-4872-B490-7B7752CB316D}" presName="level3hierChild" presStyleCnt="0"/>
      <dgm:spPr/>
    </dgm:pt>
    <dgm:pt modelId="{64610C06-432D-4FB1-9669-06E051497194}" type="pres">
      <dgm:prSet presAssocID="{89FA4DEB-759F-4077-82E8-65AF68C3A063}" presName="conn2-1" presStyleLbl="parChTrans1D3" presStyleIdx="4" presStyleCnt="6"/>
      <dgm:spPr/>
      <dgm:t>
        <a:bodyPr/>
        <a:lstStyle/>
        <a:p>
          <a:endParaRPr lang="tr-TR"/>
        </a:p>
      </dgm:t>
    </dgm:pt>
    <dgm:pt modelId="{6963BA7D-2274-494E-B73B-99CFFB5660AE}" type="pres">
      <dgm:prSet presAssocID="{89FA4DEB-759F-4077-82E8-65AF68C3A063}" presName="connTx" presStyleLbl="parChTrans1D3" presStyleIdx="4" presStyleCnt="6"/>
      <dgm:spPr/>
      <dgm:t>
        <a:bodyPr/>
        <a:lstStyle/>
        <a:p>
          <a:endParaRPr lang="tr-TR"/>
        </a:p>
      </dgm:t>
    </dgm:pt>
    <dgm:pt modelId="{317016A5-A769-4FD3-A68E-E7F670ADF7DF}" type="pres">
      <dgm:prSet presAssocID="{BCF2CC05-8FD8-49F2-B853-5C8FDBBE913D}" presName="root2" presStyleCnt="0"/>
      <dgm:spPr/>
    </dgm:pt>
    <dgm:pt modelId="{824CE21E-D8AE-4ED5-97DA-800175521C45}" type="pres">
      <dgm:prSet presAssocID="{BCF2CC05-8FD8-49F2-B853-5C8FDBBE913D}" presName="LevelTwoTextNode" presStyleLbl="node3" presStyleIdx="4" presStyleCnt="6" custScaleX="327078" custScaleY="179378">
        <dgm:presLayoutVars>
          <dgm:chPref val="3"/>
        </dgm:presLayoutVars>
      </dgm:prSet>
      <dgm:spPr/>
      <dgm:t>
        <a:bodyPr/>
        <a:lstStyle/>
        <a:p>
          <a:endParaRPr lang="tr-TR"/>
        </a:p>
      </dgm:t>
    </dgm:pt>
    <dgm:pt modelId="{8DC78374-3FA0-4551-AF70-B55A4E59C5EA}" type="pres">
      <dgm:prSet presAssocID="{BCF2CC05-8FD8-49F2-B853-5C8FDBBE913D}" presName="level3hierChild" presStyleCnt="0"/>
      <dgm:spPr/>
    </dgm:pt>
    <dgm:pt modelId="{C30E126D-0ADB-490F-8BE7-614DCA383F88}" type="pres">
      <dgm:prSet presAssocID="{3A7B1478-08DC-4DBC-83CF-3D8CA33F3F50}" presName="conn2-1" presStyleLbl="parChTrans1D3" presStyleIdx="5" presStyleCnt="6"/>
      <dgm:spPr/>
      <dgm:t>
        <a:bodyPr/>
        <a:lstStyle/>
        <a:p>
          <a:endParaRPr lang="tr-TR"/>
        </a:p>
      </dgm:t>
    </dgm:pt>
    <dgm:pt modelId="{F5B26FB7-9A79-458C-911B-45964130CD96}" type="pres">
      <dgm:prSet presAssocID="{3A7B1478-08DC-4DBC-83CF-3D8CA33F3F50}" presName="connTx" presStyleLbl="parChTrans1D3" presStyleIdx="5" presStyleCnt="6"/>
      <dgm:spPr/>
      <dgm:t>
        <a:bodyPr/>
        <a:lstStyle/>
        <a:p>
          <a:endParaRPr lang="tr-TR"/>
        </a:p>
      </dgm:t>
    </dgm:pt>
    <dgm:pt modelId="{16F068D6-0826-4028-A970-B625A058F8B3}" type="pres">
      <dgm:prSet presAssocID="{549EF780-0C4A-4FC3-8677-37E68387BCF9}" presName="root2" presStyleCnt="0"/>
      <dgm:spPr/>
    </dgm:pt>
    <dgm:pt modelId="{CD4F2F71-FCB3-4B64-BDA9-09F7ADB27792}" type="pres">
      <dgm:prSet presAssocID="{549EF780-0C4A-4FC3-8677-37E68387BCF9}" presName="LevelTwoTextNode" presStyleLbl="node3" presStyleIdx="5" presStyleCnt="6" custScaleX="330986" custScaleY="158718">
        <dgm:presLayoutVars>
          <dgm:chPref val="3"/>
        </dgm:presLayoutVars>
      </dgm:prSet>
      <dgm:spPr/>
      <dgm:t>
        <a:bodyPr/>
        <a:lstStyle/>
        <a:p>
          <a:endParaRPr lang="tr-TR"/>
        </a:p>
      </dgm:t>
    </dgm:pt>
    <dgm:pt modelId="{7B835AC8-C029-41CB-A2DF-D79674AED99B}" type="pres">
      <dgm:prSet presAssocID="{549EF780-0C4A-4FC3-8677-37E68387BCF9}" presName="level3hierChild" presStyleCnt="0"/>
      <dgm:spPr/>
    </dgm:pt>
  </dgm:ptLst>
  <dgm:cxnLst>
    <dgm:cxn modelId="{848745DC-CAD1-4DBE-AEF3-32B01212E733}" type="presOf" srcId="{FC028A8F-6679-47C8-A38B-CFEAC46EC106}" destId="{4FC2BAAC-91C7-4CD6-9CFA-931F016B3E50}" srcOrd="0" destOrd="0" presId="urn:microsoft.com/office/officeart/2005/8/layout/hierarchy2"/>
    <dgm:cxn modelId="{A799CC63-EDD6-41EA-A115-D9894C9EC0C0}" srcId="{56E69BD7-C94F-476E-87EA-223B4A667FF5}" destId="{9958EC78-377A-49B2-AF53-E6DBCCA3A7F2}" srcOrd="0" destOrd="0" parTransId="{2E38A85F-2D7F-4361-8F6F-A033E950E346}" sibTransId="{B7247185-5318-4B38-B0E6-A9F6EFF9F108}"/>
    <dgm:cxn modelId="{9BDDAF83-C926-4C00-9145-BF8CBA8F6588}" type="presOf" srcId="{FC028A8F-6679-47C8-A38B-CFEAC46EC106}" destId="{BFE0E9F5-74B3-425F-ABC7-8B67110F2DBB}" srcOrd="1" destOrd="0" presId="urn:microsoft.com/office/officeart/2005/8/layout/hierarchy2"/>
    <dgm:cxn modelId="{F234EBDE-A4E6-41E6-948C-4D2F20A62544}" type="presOf" srcId="{07409814-D899-49C7-8F6F-4C9CDED3A065}" destId="{54D9556B-B53D-4663-B5F6-AC9909F4E37F}" srcOrd="1" destOrd="0" presId="urn:microsoft.com/office/officeart/2005/8/layout/hierarchy2"/>
    <dgm:cxn modelId="{96D9EB53-C9BF-4E6B-AEDB-B5DC7D72CE09}" type="presOf" srcId="{3A7B1478-08DC-4DBC-83CF-3D8CA33F3F50}" destId="{F5B26FB7-9A79-458C-911B-45964130CD96}" srcOrd="1" destOrd="0" presId="urn:microsoft.com/office/officeart/2005/8/layout/hierarchy2"/>
    <dgm:cxn modelId="{4CD247DD-48B5-4688-85A8-E595D66895BF}" type="presOf" srcId="{89FA4DEB-759F-4077-82E8-65AF68C3A063}" destId="{64610C06-432D-4FB1-9669-06E051497194}" srcOrd="0" destOrd="0" presId="urn:microsoft.com/office/officeart/2005/8/layout/hierarchy2"/>
    <dgm:cxn modelId="{D1A391E8-9C93-4E4B-B13C-78C757727DFF}" srcId="{0FAA8467-3162-4AEF-9A7F-75448B9BBD40}" destId="{56E69BD7-C94F-476E-87EA-223B4A667FF5}" srcOrd="0" destOrd="0" parTransId="{2B8D0C4A-092B-4AA5-8D85-1C967C055344}" sibTransId="{8F0E7496-30DB-4316-8BDB-71E047D89454}"/>
    <dgm:cxn modelId="{6509E6DE-940E-41B2-9748-81B34FECBEBB}" srcId="{9958EC78-377A-49B2-AF53-E6DBCCA3A7F2}" destId="{BF1F8E4D-3D88-456F-A644-6E5FDDB3A8A6}" srcOrd="0" destOrd="0" parTransId="{FC028A8F-6679-47C8-A38B-CFEAC46EC106}" sibTransId="{136C59A3-C7AF-4F3B-8825-5D515088F313}"/>
    <dgm:cxn modelId="{23EAD613-A3B1-4B68-B2E2-D1E83EEC220F}" type="presOf" srcId="{3A7B1478-08DC-4DBC-83CF-3D8CA33F3F50}" destId="{C30E126D-0ADB-490F-8BE7-614DCA383F88}" srcOrd="0" destOrd="0" presId="urn:microsoft.com/office/officeart/2005/8/layout/hierarchy2"/>
    <dgm:cxn modelId="{60FFD30A-7EB7-4DE6-8E7B-E9368B63D737}" srcId="{73FAFAAE-B050-4EFE-B7A4-163C6CB9B002}" destId="{BCF2CC05-8FD8-49F2-B853-5C8FDBBE913D}" srcOrd="1" destOrd="0" parTransId="{89FA4DEB-759F-4077-82E8-65AF68C3A063}" sibTransId="{BA3452F0-AB05-4B00-9EA3-12FA7FA15C1F}"/>
    <dgm:cxn modelId="{C85D4F5E-BC83-44CD-A325-8BCBB7EC32C5}" type="presOf" srcId="{9958EC78-377A-49B2-AF53-E6DBCCA3A7F2}" destId="{FC5E1EBC-A4E1-4FAC-8482-B8EF6FBF3E6A}" srcOrd="0" destOrd="0" presId="urn:microsoft.com/office/officeart/2005/8/layout/hierarchy2"/>
    <dgm:cxn modelId="{06B1EC18-8814-45CA-930E-EB34C8FF9628}" type="presOf" srcId="{07409814-D899-49C7-8F6F-4C9CDED3A065}" destId="{A4FA0B5D-68F9-4724-BEA2-5B5E7EC7BE0C}" srcOrd="0" destOrd="0" presId="urn:microsoft.com/office/officeart/2005/8/layout/hierarchy2"/>
    <dgm:cxn modelId="{1660501F-5A5D-452D-A1BD-0E3A075F0B0C}" type="presOf" srcId="{A537BB8F-D38E-49C0-84C8-620265C85521}" destId="{3E8CFB6F-BBFE-480B-89F4-80011BB7B7CB}" srcOrd="0" destOrd="0" presId="urn:microsoft.com/office/officeart/2005/8/layout/hierarchy2"/>
    <dgm:cxn modelId="{7F4B9666-FB97-4E82-B1CB-2907507F1FC1}" srcId="{9958EC78-377A-49B2-AF53-E6DBCCA3A7F2}" destId="{7D54B2AD-7F8E-44A8-BF8B-A57F434F2B81}" srcOrd="1" destOrd="0" parTransId="{6ED7BE51-40AA-42B7-A823-05AF69A5BB65}" sibTransId="{F314A825-577E-4840-AA11-A02620C4E1D7}"/>
    <dgm:cxn modelId="{3C3B6965-5F61-42D5-9483-864947A72BB1}" type="presOf" srcId="{73FAFAAE-B050-4EFE-B7A4-163C6CB9B002}" destId="{76568C2C-5469-46AB-B405-089E0B3D8DAB}" srcOrd="0" destOrd="0" presId="urn:microsoft.com/office/officeart/2005/8/layout/hierarchy2"/>
    <dgm:cxn modelId="{613003E2-7D84-4031-8901-3E8B67D1443A}" type="presOf" srcId="{3AD19D03-22AE-44E1-B55E-27668AF0CACF}" destId="{C6A89378-8EDE-49F6-A3F2-E22B55F87ABD}" srcOrd="1" destOrd="0" presId="urn:microsoft.com/office/officeart/2005/8/layout/hierarchy2"/>
    <dgm:cxn modelId="{DF240C45-F144-44CD-8E77-25DC37C7CB3A}" srcId="{73FAFAAE-B050-4EFE-B7A4-163C6CB9B002}" destId="{549EF780-0C4A-4FC3-8677-37E68387BCF9}" srcOrd="2" destOrd="0" parTransId="{3A7B1478-08DC-4DBC-83CF-3D8CA33F3F50}" sibTransId="{55D991A3-47B2-47C8-A17B-DF2736BC8DF5}"/>
    <dgm:cxn modelId="{6673FC57-848B-45FC-B06E-F4273B405B3A}" type="presOf" srcId="{549EF780-0C4A-4FC3-8677-37E68387BCF9}" destId="{CD4F2F71-FCB3-4B64-BDA9-09F7ADB27792}" srcOrd="0" destOrd="0" presId="urn:microsoft.com/office/officeart/2005/8/layout/hierarchy2"/>
    <dgm:cxn modelId="{88F713E7-8033-4DB3-B98B-461103AAE6E3}" type="presOf" srcId="{BCF2CC05-8FD8-49F2-B853-5C8FDBBE913D}" destId="{824CE21E-D8AE-4ED5-97DA-800175521C45}" srcOrd="0" destOrd="0" presId="urn:microsoft.com/office/officeart/2005/8/layout/hierarchy2"/>
    <dgm:cxn modelId="{C9513417-4F5A-4E49-ADCB-B4F7EC87424D}" type="presOf" srcId="{7D54B2AD-7F8E-44A8-BF8B-A57F434F2B81}" destId="{B86A4DE4-CBC9-48FC-9D68-C24E73526F48}" srcOrd="0" destOrd="0" presId="urn:microsoft.com/office/officeart/2005/8/layout/hierarchy2"/>
    <dgm:cxn modelId="{FB88436F-11CB-48AA-A41B-D63222923CCD}" type="presOf" srcId="{6ED7BE51-40AA-42B7-A823-05AF69A5BB65}" destId="{87AAEC58-B441-4473-B9B5-1BB9EF434F67}" srcOrd="1" destOrd="0" presId="urn:microsoft.com/office/officeart/2005/8/layout/hierarchy2"/>
    <dgm:cxn modelId="{56950566-428A-4C95-9F94-5476699337B7}" type="presOf" srcId="{B9111316-0FDA-4767-A259-A107C9C9F21B}" destId="{22F17218-328C-4D40-9CB7-9624549A7A67}" srcOrd="0" destOrd="0" presId="urn:microsoft.com/office/officeart/2005/8/layout/hierarchy2"/>
    <dgm:cxn modelId="{A44E1BBB-CE96-4BB4-BEF9-7FFD549296E2}" type="presOf" srcId="{02F8F64F-9157-4872-B490-7B7752CB316D}" destId="{0AACA0B3-C694-4C85-91E5-AEDAD7453FE7}" srcOrd="0" destOrd="0" presId="urn:microsoft.com/office/officeart/2005/8/layout/hierarchy2"/>
    <dgm:cxn modelId="{894E0896-D5B5-426F-90BE-5D2704D7F908}" type="presOf" srcId="{B9111316-0FDA-4767-A259-A107C9C9F21B}" destId="{56D37563-FA24-432D-B91A-EB2641690988}" srcOrd="1" destOrd="0" presId="urn:microsoft.com/office/officeart/2005/8/layout/hierarchy2"/>
    <dgm:cxn modelId="{2EDB9996-9EEB-4623-8F55-F149D08DCAF9}" srcId="{73FAFAAE-B050-4EFE-B7A4-163C6CB9B002}" destId="{02F8F64F-9157-4872-B490-7B7752CB316D}" srcOrd="0" destOrd="0" parTransId="{3AD19D03-22AE-44E1-B55E-27668AF0CACF}" sibTransId="{AEAC2E81-67A1-4838-9E2D-7EF1F133CD27}"/>
    <dgm:cxn modelId="{33A691F4-8129-48E4-93ED-A89C8266597C}" type="presOf" srcId="{2E38A85F-2D7F-4361-8F6F-A033E950E346}" destId="{E1D743C8-6C4B-43DF-B666-80FE7F659588}" srcOrd="0" destOrd="0" presId="urn:microsoft.com/office/officeart/2005/8/layout/hierarchy2"/>
    <dgm:cxn modelId="{51C93CF7-7989-49AA-A336-80CC5970E9A7}" type="presOf" srcId="{0FAA8467-3162-4AEF-9A7F-75448B9BBD40}" destId="{9B61C94E-4F19-4FA3-A87B-172CA170ACC8}" srcOrd="0" destOrd="0" presId="urn:microsoft.com/office/officeart/2005/8/layout/hierarchy2"/>
    <dgm:cxn modelId="{FAFE6F05-1042-42C8-998F-8C689487F45C}" type="presOf" srcId="{2E38A85F-2D7F-4361-8F6F-A033E950E346}" destId="{0FEB2AB2-06C1-42F3-8334-B32600CA2961}" srcOrd="1" destOrd="0" presId="urn:microsoft.com/office/officeart/2005/8/layout/hierarchy2"/>
    <dgm:cxn modelId="{BE38FCAB-E0A4-46A0-BF78-4780B5F928F2}" srcId="{56E69BD7-C94F-476E-87EA-223B4A667FF5}" destId="{73FAFAAE-B050-4EFE-B7A4-163C6CB9B002}" srcOrd="1" destOrd="0" parTransId="{B9111316-0FDA-4767-A259-A107C9C9F21B}" sibTransId="{83C1FEF5-5B65-4C18-9A3E-E6D9218044D1}"/>
    <dgm:cxn modelId="{FFCE952D-622A-4BA5-89C9-136DFB8B12BD}" srcId="{9958EC78-377A-49B2-AF53-E6DBCCA3A7F2}" destId="{A537BB8F-D38E-49C0-84C8-620265C85521}" srcOrd="2" destOrd="0" parTransId="{07409814-D899-49C7-8F6F-4C9CDED3A065}" sibTransId="{86C082B3-DC17-445D-995F-DB8C78090E8A}"/>
    <dgm:cxn modelId="{2735014F-0439-41A7-8378-24D3BB0371F7}" type="presOf" srcId="{BF1F8E4D-3D88-456F-A644-6E5FDDB3A8A6}" destId="{30F6DD5F-4773-425F-A80E-C432CAD9D87C}" srcOrd="0" destOrd="0" presId="urn:microsoft.com/office/officeart/2005/8/layout/hierarchy2"/>
    <dgm:cxn modelId="{DB9077EA-4D91-45A6-9292-5C8529643A56}" type="presOf" srcId="{6ED7BE51-40AA-42B7-A823-05AF69A5BB65}" destId="{C16DEBD7-BF4E-460D-ADAF-BF8CF912F7A5}" srcOrd="0" destOrd="0" presId="urn:microsoft.com/office/officeart/2005/8/layout/hierarchy2"/>
    <dgm:cxn modelId="{C28D8ECD-34EC-4E29-B3F7-0FD0EF23A9C6}" type="presOf" srcId="{56E69BD7-C94F-476E-87EA-223B4A667FF5}" destId="{DCB5432C-2A3B-4790-83BF-CB49840E3C0D}" srcOrd="0" destOrd="0" presId="urn:microsoft.com/office/officeart/2005/8/layout/hierarchy2"/>
    <dgm:cxn modelId="{D2F5FA2E-1DE9-4BE6-BB35-5626DA076DF7}" type="presOf" srcId="{89FA4DEB-759F-4077-82E8-65AF68C3A063}" destId="{6963BA7D-2274-494E-B73B-99CFFB5660AE}" srcOrd="1" destOrd="0" presId="urn:microsoft.com/office/officeart/2005/8/layout/hierarchy2"/>
    <dgm:cxn modelId="{7F15F4BF-B8B5-4F6E-BA5C-D8B89D51E636}" type="presOf" srcId="{3AD19D03-22AE-44E1-B55E-27668AF0CACF}" destId="{35D514A8-5EB0-4DB0-AB5E-D59F49CCF8C7}" srcOrd="0" destOrd="0" presId="urn:microsoft.com/office/officeart/2005/8/layout/hierarchy2"/>
    <dgm:cxn modelId="{4A75520F-79C9-4EB5-A25E-F292F6248A0B}" type="presParOf" srcId="{9B61C94E-4F19-4FA3-A87B-172CA170ACC8}" destId="{EDF30507-D1EB-4AC1-8F10-51090E2592ED}" srcOrd="0" destOrd="0" presId="urn:microsoft.com/office/officeart/2005/8/layout/hierarchy2"/>
    <dgm:cxn modelId="{DF392A40-9531-4D49-82E6-6B8C37B806A8}" type="presParOf" srcId="{EDF30507-D1EB-4AC1-8F10-51090E2592ED}" destId="{DCB5432C-2A3B-4790-83BF-CB49840E3C0D}" srcOrd="0" destOrd="0" presId="urn:microsoft.com/office/officeart/2005/8/layout/hierarchy2"/>
    <dgm:cxn modelId="{3E73D2AE-8434-41E7-9665-A318A64F73FC}" type="presParOf" srcId="{EDF30507-D1EB-4AC1-8F10-51090E2592ED}" destId="{3664C66C-6276-4D16-B0C4-E6A48A7CBAAB}" srcOrd="1" destOrd="0" presId="urn:microsoft.com/office/officeart/2005/8/layout/hierarchy2"/>
    <dgm:cxn modelId="{3CEC5BA0-64D4-4797-92F0-D13BF64D5D0A}" type="presParOf" srcId="{3664C66C-6276-4D16-B0C4-E6A48A7CBAAB}" destId="{E1D743C8-6C4B-43DF-B666-80FE7F659588}" srcOrd="0" destOrd="0" presId="urn:microsoft.com/office/officeart/2005/8/layout/hierarchy2"/>
    <dgm:cxn modelId="{D7B18FA8-9FF5-42CD-B566-D21C47D58394}" type="presParOf" srcId="{E1D743C8-6C4B-43DF-B666-80FE7F659588}" destId="{0FEB2AB2-06C1-42F3-8334-B32600CA2961}" srcOrd="0" destOrd="0" presId="urn:microsoft.com/office/officeart/2005/8/layout/hierarchy2"/>
    <dgm:cxn modelId="{D74E1905-74F2-4C63-9DED-0FE7A18B6F0A}" type="presParOf" srcId="{3664C66C-6276-4D16-B0C4-E6A48A7CBAAB}" destId="{9BA408D0-E3E1-4C7F-BF11-153DFB4715D4}" srcOrd="1" destOrd="0" presId="urn:microsoft.com/office/officeart/2005/8/layout/hierarchy2"/>
    <dgm:cxn modelId="{3FC41AB1-C6A5-4F1D-A8F6-82C822C6B489}" type="presParOf" srcId="{9BA408D0-E3E1-4C7F-BF11-153DFB4715D4}" destId="{FC5E1EBC-A4E1-4FAC-8482-B8EF6FBF3E6A}" srcOrd="0" destOrd="0" presId="urn:microsoft.com/office/officeart/2005/8/layout/hierarchy2"/>
    <dgm:cxn modelId="{170B0B51-4971-4D27-8BA3-877CB1C5EDAD}" type="presParOf" srcId="{9BA408D0-E3E1-4C7F-BF11-153DFB4715D4}" destId="{2C5C2908-F40D-4822-B94A-22C2E10C05A8}" srcOrd="1" destOrd="0" presId="urn:microsoft.com/office/officeart/2005/8/layout/hierarchy2"/>
    <dgm:cxn modelId="{6284B649-0C28-48E4-A715-079A0DDC103C}" type="presParOf" srcId="{2C5C2908-F40D-4822-B94A-22C2E10C05A8}" destId="{4FC2BAAC-91C7-4CD6-9CFA-931F016B3E50}" srcOrd="0" destOrd="0" presId="urn:microsoft.com/office/officeart/2005/8/layout/hierarchy2"/>
    <dgm:cxn modelId="{073FAB14-1E36-42F0-8DCC-DB1C510C28CC}" type="presParOf" srcId="{4FC2BAAC-91C7-4CD6-9CFA-931F016B3E50}" destId="{BFE0E9F5-74B3-425F-ABC7-8B67110F2DBB}" srcOrd="0" destOrd="0" presId="urn:microsoft.com/office/officeart/2005/8/layout/hierarchy2"/>
    <dgm:cxn modelId="{9A267C09-E06E-4818-9676-56DB3762BEC0}" type="presParOf" srcId="{2C5C2908-F40D-4822-B94A-22C2E10C05A8}" destId="{3223C6B8-E922-4B04-91DD-B37A773A09C2}" srcOrd="1" destOrd="0" presId="urn:microsoft.com/office/officeart/2005/8/layout/hierarchy2"/>
    <dgm:cxn modelId="{532CF330-AA0B-4964-9CAC-86F59C55883C}" type="presParOf" srcId="{3223C6B8-E922-4B04-91DD-B37A773A09C2}" destId="{30F6DD5F-4773-425F-A80E-C432CAD9D87C}" srcOrd="0" destOrd="0" presId="urn:microsoft.com/office/officeart/2005/8/layout/hierarchy2"/>
    <dgm:cxn modelId="{9F4D4ADF-A530-4CD5-8971-E28DB06F146A}" type="presParOf" srcId="{3223C6B8-E922-4B04-91DD-B37A773A09C2}" destId="{E27DD443-4863-4D3D-9380-7C75D02AC590}" srcOrd="1" destOrd="0" presId="urn:microsoft.com/office/officeart/2005/8/layout/hierarchy2"/>
    <dgm:cxn modelId="{F24594DB-FFAC-4D4E-AE8B-0A8256440790}" type="presParOf" srcId="{2C5C2908-F40D-4822-B94A-22C2E10C05A8}" destId="{C16DEBD7-BF4E-460D-ADAF-BF8CF912F7A5}" srcOrd="2" destOrd="0" presId="urn:microsoft.com/office/officeart/2005/8/layout/hierarchy2"/>
    <dgm:cxn modelId="{2C5F2FDA-C230-4B55-94A3-E651B495DA3D}" type="presParOf" srcId="{C16DEBD7-BF4E-460D-ADAF-BF8CF912F7A5}" destId="{87AAEC58-B441-4473-B9B5-1BB9EF434F67}" srcOrd="0" destOrd="0" presId="urn:microsoft.com/office/officeart/2005/8/layout/hierarchy2"/>
    <dgm:cxn modelId="{47751AC3-D223-4EFF-9B27-BCDA0B9F430A}" type="presParOf" srcId="{2C5C2908-F40D-4822-B94A-22C2E10C05A8}" destId="{6CCA057C-BA27-4EBC-A9B6-9C011A8D7387}" srcOrd="3" destOrd="0" presId="urn:microsoft.com/office/officeart/2005/8/layout/hierarchy2"/>
    <dgm:cxn modelId="{C4A23661-9E00-4662-8C6A-78B10C1A520C}" type="presParOf" srcId="{6CCA057C-BA27-4EBC-A9B6-9C011A8D7387}" destId="{B86A4DE4-CBC9-48FC-9D68-C24E73526F48}" srcOrd="0" destOrd="0" presId="urn:microsoft.com/office/officeart/2005/8/layout/hierarchy2"/>
    <dgm:cxn modelId="{108114B5-274B-4F1A-93F9-022451D6B84A}" type="presParOf" srcId="{6CCA057C-BA27-4EBC-A9B6-9C011A8D7387}" destId="{D0CC7AB0-6C32-464F-A7DE-D8044DFC1A7A}" srcOrd="1" destOrd="0" presId="urn:microsoft.com/office/officeart/2005/8/layout/hierarchy2"/>
    <dgm:cxn modelId="{923ECF0D-1216-461A-B4AC-E2630DDD0D83}" type="presParOf" srcId="{2C5C2908-F40D-4822-B94A-22C2E10C05A8}" destId="{A4FA0B5D-68F9-4724-BEA2-5B5E7EC7BE0C}" srcOrd="4" destOrd="0" presId="urn:microsoft.com/office/officeart/2005/8/layout/hierarchy2"/>
    <dgm:cxn modelId="{63B708A9-C69B-452C-94CD-74BB0DAD91CA}" type="presParOf" srcId="{A4FA0B5D-68F9-4724-BEA2-5B5E7EC7BE0C}" destId="{54D9556B-B53D-4663-B5F6-AC9909F4E37F}" srcOrd="0" destOrd="0" presId="urn:microsoft.com/office/officeart/2005/8/layout/hierarchy2"/>
    <dgm:cxn modelId="{AD6FF9D5-67FC-4636-8090-2E211542660B}" type="presParOf" srcId="{2C5C2908-F40D-4822-B94A-22C2E10C05A8}" destId="{03C5B792-FED2-4E83-A33E-12ED87852B1D}" srcOrd="5" destOrd="0" presId="urn:microsoft.com/office/officeart/2005/8/layout/hierarchy2"/>
    <dgm:cxn modelId="{78B83AF4-5F57-4F1C-A7BA-06608969710E}" type="presParOf" srcId="{03C5B792-FED2-4E83-A33E-12ED87852B1D}" destId="{3E8CFB6F-BBFE-480B-89F4-80011BB7B7CB}" srcOrd="0" destOrd="0" presId="urn:microsoft.com/office/officeart/2005/8/layout/hierarchy2"/>
    <dgm:cxn modelId="{B6DC0FBA-BC71-458E-B5CB-212CA9CB63A2}" type="presParOf" srcId="{03C5B792-FED2-4E83-A33E-12ED87852B1D}" destId="{2B05CFAD-A845-4687-A00D-8B4DBACBD921}" srcOrd="1" destOrd="0" presId="urn:microsoft.com/office/officeart/2005/8/layout/hierarchy2"/>
    <dgm:cxn modelId="{410C4ED2-59FA-4151-8C3B-F17FD2DCACE1}" type="presParOf" srcId="{3664C66C-6276-4D16-B0C4-E6A48A7CBAAB}" destId="{22F17218-328C-4D40-9CB7-9624549A7A67}" srcOrd="2" destOrd="0" presId="urn:microsoft.com/office/officeart/2005/8/layout/hierarchy2"/>
    <dgm:cxn modelId="{226D3828-CED2-4126-B346-FE28341440BA}" type="presParOf" srcId="{22F17218-328C-4D40-9CB7-9624549A7A67}" destId="{56D37563-FA24-432D-B91A-EB2641690988}" srcOrd="0" destOrd="0" presId="urn:microsoft.com/office/officeart/2005/8/layout/hierarchy2"/>
    <dgm:cxn modelId="{15494F20-FAEF-462D-80BE-D66FAD6FC33B}" type="presParOf" srcId="{3664C66C-6276-4D16-B0C4-E6A48A7CBAAB}" destId="{FBCBAC7B-C456-4BCD-B0C1-487E07DF08FC}" srcOrd="3" destOrd="0" presId="urn:microsoft.com/office/officeart/2005/8/layout/hierarchy2"/>
    <dgm:cxn modelId="{F3B934C6-975F-4CA2-AC51-DD25E92BD876}" type="presParOf" srcId="{FBCBAC7B-C456-4BCD-B0C1-487E07DF08FC}" destId="{76568C2C-5469-46AB-B405-089E0B3D8DAB}" srcOrd="0" destOrd="0" presId="urn:microsoft.com/office/officeart/2005/8/layout/hierarchy2"/>
    <dgm:cxn modelId="{99E6ED70-A7D2-44FA-B51E-199D30F72E68}" type="presParOf" srcId="{FBCBAC7B-C456-4BCD-B0C1-487E07DF08FC}" destId="{CC64709F-BC86-4E33-89FF-6A3E3642601C}" srcOrd="1" destOrd="0" presId="urn:microsoft.com/office/officeart/2005/8/layout/hierarchy2"/>
    <dgm:cxn modelId="{0A435B16-8FAE-493C-A2EA-FF77BCC30146}" type="presParOf" srcId="{CC64709F-BC86-4E33-89FF-6A3E3642601C}" destId="{35D514A8-5EB0-4DB0-AB5E-D59F49CCF8C7}" srcOrd="0" destOrd="0" presId="urn:microsoft.com/office/officeart/2005/8/layout/hierarchy2"/>
    <dgm:cxn modelId="{96D1D7A6-F82A-4D38-998B-399138B00B7F}" type="presParOf" srcId="{35D514A8-5EB0-4DB0-AB5E-D59F49CCF8C7}" destId="{C6A89378-8EDE-49F6-A3F2-E22B55F87ABD}" srcOrd="0" destOrd="0" presId="urn:microsoft.com/office/officeart/2005/8/layout/hierarchy2"/>
    <dgm:cxn modelId="{F2A9E683-BB37-4568-A568-A7BC05298D21}" type="presParOf" srcId="{CC64709F-BC86-4E33-89FF-6A3E3642601C}" destId="{0B275CD5-DBB4-49CA-8956-B6DAD04A1CF7}" srcOrd="1" destOrd="0" presId="urn:microsoft.com/office/officeart/2005/8/layout/hierarchy2"/>
    <dgm:cxn modelId="{3110BDE0-EBC3-4EF0-8FF2-BCF6A65556E6}" type="presParOf" srcId="{0B275CD5-DBB4-49CA-8956-B6DAD04A1CF7}" destId="{0AACA0B3-C694-4C85-91E5-AEDAD7453FE7}" srcOrd="0" destOrd="0" presId="urn:microsoft.com/office/officeart/2005/8/layout/hierarchy2"/>
    <dgm:cxn modelId="{CFEC757B-7D30-485B-9F6C-0664303337CA}" type="presParOf" srcId="{0B275CD5-DBB4-49CA-8956-B6DAD04A1CF7}" destId="{E827BBEE-33EB-4874-8F0E-DA952F447D40}" srcOrd="1" destOrd="0" presId="urn:microsoft.com/office/officeart/2005/8/layout/hierarchy2"/>
    <dgm:cxn modelId="{81D898EE-24AE-4602-B06C-C347EB330EAD}" type="presParOf" srcId="{CC64709F-BC86-4E33-89FF-6A3E3642601C}" destId="{64610C06-432D-4FB1-9669-06E051497194}" srcOrd="2" destOrd="0" presId="urn:microsoft.com/office/officeart/2005/8/layout/hierarchy2"/>
    <dgm:cxn modelId="{B08128FE-3939-4558-8BB7-FB508B70BA5F}" type="presParOf" srcId="{64610C06-432D-4FB1-9669-06E051497194}" destId="{6963BA7D-2274-494E-B73B-99CFFB5660AE}" srcOrd="0" destOrd="0" presId="urn:microsoft.com/office/officeart/2005/8/layout/hierarchy2"/>
    <dgm:cxn modelId="{9957DEA9-47AD-40AC-A54B-5F6DB7E5A168}" type="presParOf" srcId="{CC64709F-BC86-4E33-89FF-6A3E3642601C}" destId="{317016A5-A769-4FD3-A68E-E7F670ADF7DF}" srcOrd="3" destOrd="0" presId="urn:microsoft.com/office/officeart/2005/8/layout/hierarchy2"/>
    <dgm:cxn modelId="{46D770DC-951C-4AAE-92AC-B38BB93E3730}" type="presParOf" srcId="{317016A5-A769-4FD3-A68E-E7F670ADF7DF}" destId="{824CE21E-D8AE-4ED5-97DA-800175521C45}" srcOrd="0" destOrd="0" presId="urn:microsoft.com/office/officeart/2005/8/layout/hierarchy2"/>
    <dgm:cxn modelId="{C954305C-2BAF-43FE-A94F-75D0C035D324}" type="presParOf" srcId="{317016A5-A769-4FD3-A68E-E7F670ADF7DF}" destId="{8DC78374-3FA0-4551-AF70-B55A4E59C5EA}" srcOrd="1" destOrd="0" presId="urn:microsoft.com/office/officeart/2005/8/layout/hierarchy2"/>
    <dgm:cxn modelId="{DC34C114-0B8B-4AB5-9777-DD967EB8132F}" type="presParOf" srcId="{CC64709F-BC86-4E33-89FF-6A3E3642601C}" destId="{C30E126D-0ADB-490F-8BE7-614DCA383F88}" srcOrd="4" destOrd="0" presId="urn:microsoft.com/office/officeart/2005/8/layout/hierarchy2"/>
    <dgm:cxn modelId="{9DFB32C9-EE79-4132-A29F-3A398E41372D}" type="presParOf" srcId="{C30E126D-0ADB-490F-8BE7-614DCA383F88}" destId="{F5B26FB7-9A79-458C-911B-45964130CD96}" srcOrd="0" destOrd="0" presId="urn:microsoft.com/office/officeart/2005/8/layout/hierarchy2"/>
    <dgm:cxn modelId="{0EA8DA23-0D38-4B05-99B0-E4499CDF58DF}" type="presParOf" srcId="{CC64709F-BC86-4E33-89FF-6A3E3642601C}" destId="{16F068D6-0826-4028-A970-B625A058F8B3}" srcOrd="5" destOrd="0" presId="urn:microsoft.com/office/officeart/2005/8/layout/hierarchy2"/>
    <dgm:cxn modelId="{328ACC03-DDA0-4531-BECC-BE5F12E40018}" type="presParOf" srcId="{16F068D6-0826-4028-A970-B625A058F8B3}" destId="{CD4F2F71-FCB3-4B64-BDA9-09F7ADB27792}" srcOrd="0" destOrd="0" presId="urn:microsoft.com/office/officeart/2005/8/layout/hierarchy2"/>
    <dgm:cxn modelId="{BC6B97B2-1CC6-4D09-9011-89BAB50683BB}" type="presParOf" srcId="{16F068D6-0826-4028-A970-B625A058F8B3}" destId="{7B835AC8-C029-41CB-A2DF-D79674AED99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0A375A2-F25F-4FDB-AA46-4D97E0B7F650}" type="doc">
      <dgm:prSet loTypeId="urn:microsoft.com/office/officeart/2005/8/layout/radial5" loCatId="cycle" qsTypeId="urn:microsoft.com/office/officeart/2005/8/quickstyle/simple3" qsCatId="simple" csTypeId="urn:microsoft.com/office/officeart/2005/8/colors/accent1_2" csCatId="accent1" phldr="1"/>
      <dgm:spPr/>
      <dgm:t>
        <a:bodyPr/>
        <a:lstStyle/>
        <a:p>
          <a:endParaRPr lang="tr-TR"/>
        </a:p>
      </dgm:t>
    </dgm:pt>
    <dgm:pt modelId="{A0D0081B-1774-4067-8F3A-AC06FBFFB118}">
      <dgm:prSet phldrT="[Metin]" custT="1">
        <dgm:style>
          <a:lnRef idx="1">
            <a:schemeClr val="dk1"/>
          </a:lnRef>
          <a:fillRef idx="2">
            <a:schemeClr val="dk1"/>
          </a:fillRef>
          <a:effectRef idx="1">
            <a:schemeClr val="dk1"/>
          </a:effectRef>
          <a:fontRef idx="minor">
            <a:schemeClr val="dk1"/>
          </a:fontRef>
        </dgm:style>
      </dgm:prSet>
      <dgm:spPr/>
      <dgm:t>
        <a:bodyPr/>
        <a:lstStyle/>
        <a:p>
          <a:r>
            <a:rPr lang="tr-TR" altLang="tr-TR" sz="1100" b="1" dirty="0" smtClean="0">
              <a:solidFill>
                <a:srgbClr val="9B2D1F"/>
              </a:solidFill>
              <a:effectLst>
                <a:outerShdw blurRad="38100" dist="38100" dir="2700000" algn="tl">
                  <a:srgbClr val="FFFFFF"/>
                </a:outerShdw>
              </a:effectLst>
            </a:rPr>
            <a:t>Tasavvufun  İslâm Dünyasında Varlığını Korumasının Sebepleri</a:t>
          </a:r>
          <a:endParaRPr lang="tr-TR" sz="1100" dirty="0"/>
        </a:p>
      </dgm:t>
    </dgm:pt>
    <dgm:pt modelId="{353F66A8-1C4B-4049-9DF5-169647BE725F}" type="parTrans" cxnId="{F00096A3-E117-409B-8B78-243F00DACD1E}">
      <dgm:prSet/>
      <dgm:spPr/>
      <dgm:t>
        <a:bodyPr/>
        <a:lstStyle/>
        <a:p>
          <a:endParaRPr lang="tr-TR"/>
        </a:p>
      </dgm:t>
    </dgm:pt>
    <dgm:pt modelId="{5C034F33-C628-4B51-8494-5616BAD82E83}" type="sibTrans" cxnId="{F00096A3-E117-409B-8B78-243F00DACD1E}">
      <dgm:prSet/>
      <dgm:spPr/>
      <dgm:t>
        <a:bodyPr/>
        <a:lstStyle/>
        <a:p>
          <a:endParaRPr lang="tr-TR"/>
        </a:p>
      </dgm:t>
    </dgm:pt>
    <dgm:pt modelId="{512C551F-15C9-48DD-9F1E-FC4E2F431CBC}">
      <dgm:prSet phldrT="[Metin]" custT="1">
        <dgm:style>
          <a:lnRef idx="2">
            <a:schemeClr val="accent2"/>
          </a:lnRef>
          <a:fillRef idx="1">
            <a:schemeClr val="lt1"/>
          </a:fillRef>
          <a:effectRef idx="0">
            <a:schemeClr val="accent2"/>
          </a:effectRef>
          <a:fontRef idx="minor">
            <a:schemeClr val="dk1"/>
          </a:fontRef>
        </dgm:style>
      </dgm:prSet>
      <dgm:spPr/>
      <dgm:t>
        <a:bodyPr/>
        <a:lstStyle/>
        <a:p>
          <a:r>
            <a:rPr lang="tr-TR" altLang="tr-TR" sz="1100" b="1" dirty="0" smtClean="0">
              <a:solidFill>
                <a:srgbClr val="956251"/>
              </a:solidFill>
              <a:effectLst>
                <a:outerShdw blurRad="38100" dist="38100" dir="2700000" algn="tl">
                  <a:srgbClr val="000000">
                    <a:alpha val="43137"/>
                  </a:srgbClr>
                </a:outerShdw>
              </a:effectLst>
            </a:rPr>
            <a:t>KUR’AN’I</a:t>
          </a:r>
        </a:p>
        <a:p>
          <a:r>
            <a:rPr lang="tr-TR" altLang="tr-TR" sz="1100" b="1" dirty="0" smtClean="0">
              <a:solidFill>
                <a:srgbClr val="956251"/>
              </a:solidFill>
              <a:effectLst>
                <a:outerShdw blurRad="38100" dist="38100" dir="2700000" algn="tl">
                  <a:srgbClr val="000000">
                    <a:alpha val="43137"/>
                  </a:srgbClr>
                </a:outerShdw>
              </a:effectLst>
            </a:rPr>
            <a:t>TE’VİL FARKI</a:t>
          </a:r>
          <a:endParaRPr lang="tr-TR" sz="1100" b="1" dirty="0">
            <a:effectLst>
              <a:outerShdw blurRad="38100" dist="38100" dir="2700000" algn="tl">
                <a:srgbClr val="000000">
                  <a:alpha val="43137"/>
                </a:srgbClr>
              </a:outerShdw>
            </a:effectLst>
          </a:endParaRPr>
        </a:p>
      </dgm:t>
    </dgm:pt>
    <dgm:pt modelId="{170D6BBF-3116-4E5B-B499-ACA02BF7B52B}" type="parTrans" cxnId="{7499DEB8-9413-4228-A296-F1A75C360305}">
      <dgm:prSet/>
      <dgm:spPr/>
      <dgm:t>
        <a:bodyPr/>
        <a:lstStyle/>
        <a:p>
          <a:endParaRPr lang="tr-TR"/>
        </a:p>
      </dgm:t>
    </dgm:pt>
    <dgm:pt modelId="{F5BC80D4-09D7-4E9F-9C0F-100D33C766F9}" type="sibTrans" cxnId="{7499DEB8-9413-4228-A296-F1A75C360305}">
      <dgm:prSet/>
      <dgm:spPr/>
      <dgm:t>
        <a:bodyPr/>
        <a:lstStyle/>
        <a:p>
          <a:endParaRPr lang="tr-TR"/>
        </a:p>
      </dgm:t>
    </dgm:pt>
    <dgm:pt modelId="{B94A5B18-660B-4B21-B7EB-CC82BA2C10D4}">
      <dgm:prSet phldrT="[Metin]" custT="1">
        <dgm:style>
          <a:lnRef idx="2">
            <a:schemeClr val="accent2"/>
          </a:lnRef>
          <a:fillRef idx="1">
            <a:schemeClr val="lt1"/>
          </a:fillRef>
          <a:effectRef idx="0">
            <a:schemeClr val="accent2"/>
          </a:effectRef>
          <a:fontRef idx="minor">
            <a:schemeClr val="dk1"/>
          </a:fontRef>
        </dgm:style>
      </dgm:prSet>
      <dgm:spPr/>
      <dgm:t>
        <a:bodyPr/>
        <a:lstStyle/>
        <a:p>
          <a:r>
            <a:rPr lang="tr-TR" altLang="tr-TR" sz="1100" b="1" dirty="0" smtClean="0">
              <a:solidFill>
                <a:schemeClr val="accent4"/>
              </a:solidFill>
              <a:effectLst>
                <a:outerShdw blurRad="38100" dist="38100" dir="2700000" algn="tl">
                  <a:srgbClr val="000000">
                    <a:alpha val="43137"/>
                  </a:srgbClr>
                </a:outerShdw>
              </a:effectLst>
            </a:rPr>
            <a:t>AŞK ANLAYIŞI</a:t>
          </a:r>
          <a:endParaRPr lang="tr-TR" sz="1100" dirty="0"/>
        </a:p>
      </dgm:t>
    </dgm:pt>
    <dgm:pt modelId="{F5EA4E39-3919-4EEC-8381-6C70234C5377}" type="parTrans" cxnId="{5193AC6A-4A7F-469E-974D-C2D38D69B613}">
      <dgm:prSet/>
      <dgm:spPr/>
      <dgm:t>
        <a:bodyPr/>
        <a:lstStyle/>
        <a:p>
          <a:endParaRPr lang="tr-TR"/>
        </a:p>
      </dgm:t>
    </dgm:pt>
    <dgm:pt modelId="{67313580-AEB6-4BEC-BFFF-4C95EB9E6275}" type="sibTrans" cxnId="{5193AC6A-4A7F-469E-974D-C2D38D69B613}">
      <dgm:prSet/>
      <dgm:spPr/>
      <dgm:t>
        <a:bodyPr/>
        <a:lstStyle/>
        <a:p>
          <a:endParaRPr lang="tr-TR"/>
        </a:p>
      </dgm:t>
    </dgm:pt>
    <dgm:pt modelId="{DB89483D-39F1-4AE8-AFE9-4DF831CA4533}">
      <dgm:prSet phldrT="[Metin]" custT="1">
        <dgm:style>
          <a:lnRef idx="2">
            <a:schemeClr val="accent2"/>
          </a:lnRef>
          <a:fillRef idx="1">
            <a:schemeClr val="lt1"/>
          </a:fillRef>
          <a:effectRef idx="0">
            <a:schemeClr val="accent2"/>
          </a:effectRef>
          <a:fontRef idx="minor">
            <a:schemeClr val="dk1"/>
          </a:fontRef>
        </dgm:style>
      </dgm:prSet>
      <dgm:spPr/>
      <dgm:t>
        <a:bodyPr/>
        <a:lstStyle/>
        <a:p>
          <a:r>
            <a:rPr lang="tr-TR" sz="1100" b="1" dirty="0" smtClean="0">
              <a:effectLst>
                <a:outerShdw blurRad="38100" dist="38100" dir="2700000" algn="tl">
                  <a:srgbClr val="000000">
                    <a:alpha val="43137"/>
                  </a:srgbClr>
                </a:outerShdw>
              </a:effectLst>
            </a:rPr>
            <a:t>GÖNÜL AVCISI OLMALARI</a:t>
          </a:r>
          <a:endParaRPr lang="tr-TR" sz="1100" b="1" dirty="0">
            <a:effectLst>
              <a:outerShdw blurRad="38100" dist="38100" dir="2700000" algn="tl">
                <a:srgbClr val="000000">
                  <a:alpha val="43137"/>
                </a:srgbClr>
              </a:outerShdw>
            </a:effectLst>
          </a:endParaRPr>
        </a:p>
      </dgm:t>
    </dgm:pt>
    <dgm:pt modelId="{A2C6C053-A543-4B89-91CD-F47642848F43}" type="parTrans" cxnId="{7A72762F-21BB-4EED-A80F-E421F871F8D1}">
      <dgm:prSet/>
      <dgm:spPr/>
      <dgm:t>
        <a:bodyPr/>
        <a:lstStyle/>
        <a:p>
          <a:endParaRPr lang="tr-TR"/>
        </a:p>
      </dgm:t>
    </dgm:pt>
    <dgm:pt modelId="{E92FE4CB-A07F-4144-B991-25163416CA22}" type="sibTrans" cxnId="{7A72762F-21BB-4EED-A80F-E421F871F8D1}">
      <dgm:prSet/>
      <dgm:spPr/>
      <dgm:t>
        <a:bodyPr/>
        <a:lstStyle/>
        <a:p>
          <a:endParaRPr lang="tr-TR"/>
        </a:p>
      </dgm:t>
    </dgm:pt>
    <dgm:pt modelId="{8EE9C32E-6F44-45D6-B33D-7E0EC100A061}">
      <dgm:prSet/>
      <dgm:spPr/>
      <dgm:t>
        <a:bodyPr/>
        <a:lstStyle/>
        <a:p>
          <a:endParaRPr lang="tr-TR"/>
        </a:p>
      </dgm:t>
    </dgm:pt>
    <dgm:pt modelId="{366B2544-2FBD-4F99-8A3F-D14EEE934EC8}" type="parTrans" cxnId="{EA152728-D2CB-4A66-BAF2-D8BBB0294310}">
      <dgm:prSet/>
      <dgm:spPr/>
      <dgm:t>
        <a:bodyPr/>
        <a:lstStyle/>
        <a:p>
          <a:endParaRPr lang="tr-TR"/>
        </a:p>
      </dgm:t>
    </dgm:pt>
    <dgm:pt modelId="{2E86666A-59E3-415C-BB19-A51D6537467A}" type="sibTrans" cxnId="{EA152728-D2CB-4A66-BAF2-D8BBB0294310}">
      <dgm:prSet/>
      <dgm:spPr/>
      <dgm:t>
        <a:bodyPr/>
        <a:lstStyle/>
        <a:p>
          <a:endParaRPr lang="tr-TR"/>
        </a:p>
      </dgm:t>
    </dgm:pt>
    <dgm:pt modelId="{16C30468-E201-4335-9F84-A9AC8E98BC3F}">
      <dgm:prSet custT="1">
        <dgm:style>
          <a:lnRef idx="2">
            <a:schemeClr val="accent2"/>
          </a:lnRef>
          <a:fillRef idx="1">
            <a:schemeClr val="lt1"/>
          </a:fillRef>
          <a:effectRef idx="0">
            <a:schemeClr val="accent2"/>
          </a:effectRef>
          <a:fontRef idx="minor">
            <a:schemeClr val="dk1"/>
          </a:fontRef>
        </dgm:style>
      </dgm:prSet>
      <dgm:spPr/>
      <dgm:t>
        <a:bodyPr/>
        <a:lstStyle/>
        <a:p>
          <a:r>
            <a:rPr lang="tr-TR" altLang="tr-TR" sz="1200" b="1" dirty="0" smtClean="0">
              <a:solidFill>
                <a:schemeClr val="accent4"/>
              </a:solidFill>
              <a:effectLst>
                <a:outerShdw blurRad="38100" dist="38100" dir="2700000" algn="tl">
                  <a:srgbClr val="000000">
                    <a:alpha val="43137"/>
                  </a:srgbClr>
                </a:outerShdw>
              </a:effectLst>
            </a:rPr>
            <a:t>İLM-İ LEDÜN SAHİBİ OLMALARI</a:t>
          </a:r>
          <a:endParaRPr lang="tr-TR" sz="1200" b="1" dirty="0">
            <a:effectLst>
              <a:outerShdw blurRad="38100" dist="38100" dir="2700000" algn="tl">
                <a:srgbClr val="000000">
                  <a:alpha val="43137"/>
                </a:srgbClr>
              </a:outerShdw>
            </a:effectLst>
          </a:endParaRPr>
        </a:p>
      </dgm:t>
    </dgm:pt>
    <dgm:pt modelId="{0AF805AC-F938-4DC2-BA29-85EBCEC3BB75}" type="parTrans" cxnId="{C55FA05F-618F-4337-850E-B260E7BD9819}">
      <dgm:prSet/>
      <dgm:spPr/>
      <dgm:t>
        <a:bodyPr/>
        <a:lstStyle/>
        <a:p>
          <a:endParaRPr lang="tr-TR"/>
        </a:p>
      </dgm:t>
    </dgm:pt>
    <dgm:pt modelId="{CBE50184-7B9A-4DFA-B3A0-48CC0B4D75B7}" type="sibTrans" cxnId="{C55FA05F-618F-4337-850E-B260E7BD9819}">
      <dgm:prSet/>
      <dgm:spPr/>
      <dgm:t>
        <a:bodyPr/>
        <a:lstStyle/>
        <a:p>
          <a:endParaRPr lang="tr-TR"/>
        </a:p>
      </dgm:t>
    </dgm:pt>
    <dgm:pt modelId="{2084AC6C-8F01-4C52-B063-C9370A0AB353}" type="pres">
      <dgm:prSet presAssocID="{F0A375A2-F25F-4FDB-AA46-4D97E0B7F650}" presName="Name0" presStyleCnt="0">
        <dgm:presLayoutVars>
          <dgm:chMax val="1"/>
          <dgm:dir/>
          <dgm:animLvl val="ctr"/>
          <dgm:resizeHandles val="exact"/>
        </dgm:presLayoutVars>
      </dgm:prSet>
      <dgm:spPr/>
      <dgm:t>
        <a:bodyPr/>
        <a:lstStyle/>
        <a:p>
          <a:endParaRPr lang="tr-TR"/>
        </a:p>
      </dgm:t>
    </dgm:pt>
    <dgm:pt modelId="{28E67F41-D149-4BC5-AE3A-62EA74CAEA2A}" type="pres">
      <dgm:prSet presAssocID="{A0D0081B-1774-4067-8F3A-AC06FBFFB118}" presName="centerShape" presStyleLbl="node0" presStyleIdx="0" presStyleCnt="1" custScaleX="143821" custScaleY="119838"/>
      <dgm:spPr/>
      <dgm:t>
        <a:bodyPr/>
        <a:lstStyle/>
        <a:p>
          <a:endParaRPr lang="tr-TR"/>
        </a:p>
      </dgm:t>
    </dgm:pt>
    <dgm:pt modelId="{550FE521-47C4-4982-9F55-51F38D255931}" type="pres">
      <dgm:prSet presAssocID="{170D6BBF-3116-4E5B-B499-ACA02BF7B52B}" presName="parTrans" presStyleLbl="sibTrans2D1" presStyleIdx="0" presStyleCnt="4"/>
      <dgm:spPr/>
      <dgm:t>
        <a:bodyPr/>
        <a:lstStyle/>
        <a:p>
          <a:endParaRPr lang="tr-TR"/>
        </a:p>
      </dgm:t>
    </dgm:pt>
    <dgm:pt modelId="{CDE5E296-84B8-4BDF-8234-FE4754D3863E}" type="pres">
      <dgm:prSet presAssocID="{170D6BBF-3116-4E5B-B499-ACA02BF7B52B}" presName="connectorText" presStyleLbl="sibTrans2D1" presStyleIdx="0" presStyleCnt="4"/>
      <dgm:spPr/>
      <dgm:t>
        <a:bodyPr/>
        <a:lstStyle/>
        <a:p>
          <a:endParaRPr lang="tr-TR"/>
        </a:p>
      </dgm:t>
    </dgm:pt>
    <dgm:pt modelId="{BCD869DD-A5F5-4FDD-AB8B-D37C4DE0427F}" type="pres">
      <dgm:prSet presAssocID="{512C551F-15C9-48DD-9F1E-FC4E2F431CBC}" presName="node" presStyleLbl="node1" presStyleIdx="0" presStyleCnt="4">
        <dgm:presLayoutVars>
          <dgm:bulletEnabled val="1"/>
        </dgm:presLayoutVars>
      </dgm:prSet>
      <dgm:spPr/>
      <dgm:t>
        <a:bodyPr/>
        <a:lstStyle/>
        <a:p>
          <a:endParaRPr lang="tr-TR"/>
        </a:p>
      </dgm:t>
    </dgm:pt>
    <dgm:pt modelId="{0AE4EDDC-8D30-4E0E-8966-D5C686D30A4A}" type="pres">
      <dgm:prSet presAssocID="{F5EA4E39-3919-4EEC-8381-6C70234C5377}" presName="parTrans" presStyleLbl="sibTrans2D1" presStyleIdx="1" presStyleCnt="4"/>
      <dgm:spPr/>
      <dgm:t>
        <a:bodyPr/>
        <a:lstStyle/>
        <a:p>
          <a:endParaRPr lang="tr-TR"/>
        </a:p>
      </dgm:t>
    </dgm:pt>
    <dgm:pt modelId="{B28C2828-2BE8-426A-A619-1920D32E0676}" type="pres">
      <dgm:prSet presAssocID="{F5EA4E39-3919-4EEC-8381-6C70234C5377}" presName="connectorText" presStyleLbl="sibTrans2D1" presStyleIdx="1" presStyleCnt="4"/>
      <dgm:spPr/>
      <dgm:t>
        <a:bodyPr/>
        <a:lstStyle/>
        <a:p>
          <a:endParaRPr lang="tr-TR"/>
        </a:p>
      </dgm:t>
    </dgm:pt>
    <dgm:pt modelId="{F805B096-DF1A-4DD8-BE42-6E6C5B78958D}" type="pres">
      <dgm:prSet presAssocID="{B94A5B18-660B-4B21-B7EB-CC82BA2C10D4}" presName="node" presStyleLbl="node1" presStyleIdx="1" presStyleCnt="4">
        <dgm:presLayoutVars>
          <dgm:bulletEnabled val="1"/>
        </dgm:presLayoutVars>
      </dgm:prSet>
      <dgm:spPr/>
      <dgm:t>
        <a:bodyPr/>
        <a:lstStyle/>
        <a:p>
          <a:endParaRPr lang="tr-TR"/>
        </a:p>
      </dgm:t>
    </dgm:pt>
    <dgm:pt modelId="{16F3DA7D-6BB8-477C-B647-25031E54A2F7}" type="pres">
      <dgm:prSet presAssocID="{A2C6C053-A543-4B89-91CD-F47642848F43}" presName="parTrans" presStyleLbl="sibTrans2D1" presStyleIdx="2" presStyleCnt="4"/>
      <dgm:spPr/>
      <dgm:t>
        <a:bodyPr/>
        <a:lstStyle/>
        <a:p>
          <a:endParaRPr lang="tr-TR"/>
        </a:p>
      </dgm:t>
    </dgm:pt>
    <dgm:pt modelId="{ACFF3A52-6FA2-47B6-BD2B-464D5F79280D}" type="pres">
      <dgm:prSet presAssocID="{A2C6C053-A543-4B89-91CD-F47642848F43}" presName="connectorText" presStyleLbl="sibTrans2D1" presStyleIdx="2" presStyleCnt="4"/>
      <dgm:spPr/>
      <dgm:t>
        <a:bodyPr/>
        <a:lstStyle/>
        <a:p>
          <a:endParaRPr lang="tr-TR"/>
        </a:p>
      </dgm:t>
    </dgm:pt>
    <dgm:pt modelId="{D791E967-FB29-4FC7-8675-6163F7346C41}" type="pres">
      <dgm:prSet presAssocID="{DB89483D-39F1-4AE8-AFE9-4DF831CA4533}" presName="node" presStyleLbl="node1" presStyleIdx="2" presStyleCnt="4">
        <dgm:presLayoutVars>
          <dgm:bulletEnabled val="1"/>
        </dgm:presLayoutVars>
      </dgm:prSet>
      <dgm:spPr/>
      <dgm:t>
        <a:bodyPr/>
        <a:lstStyle/>
        <a:p>
          <a:endParaRPr lang="tr-TR"/>
        </a:p>
      </dgm:t>
    </dgm:pt>
    <dgm:pt modelId="{8012951A-C8E5-425A-AA45-2652B955DAE1}" type="pres">
      <dgm:prSet presAssocID="{0AF805AC-F938-4DC2-BA29-85EBCEC3BB75}" presName="parTrans" presStyleLbl="sibTrans2D1" presStyleIdx="3" presStyleCnt="4"/>
      <dgm:spPr/>
      <dgm:t>
        <a:bodyPr/>
        <a:lstStyle/>
        <a:p>
          <a:endParaRPr lang="tr-TR"/>
        </a:p>
      </dgm:t>
    </dgm:pt>
    <dgm:pt modelId="{7F14DCF4-C5FB-43EF-AFFC-6EA84FCF0A4F}" type="pres">
      <dgm:prSet presAssocID="{0AF805AC-F938-4DC2-BA29-85EBCEC3BB75}" presName="connectorText" presStyleLbl="sibTrans2D1" presStyleIdx="3" presStyleCnt="4"/>
      <dgm:spPr/>
      <dgm:t>
        <a:bodyPr/>
        <a:lstStyle/>
        <a:p>
          <a:endParaRPr lang="tr-TR"/>
        </a:p>
      </dgm:t>
    </dgm:pt>
    <dgm:pt modelId="{1F8A4BA3-859F-4FCE-9E5C-72390E55AD1E}" type="pres">
      <dgm:prSet presAssocID="{16C30468-E201-4335-9F84-A9AC8E98BC3F}" presName="node" presStyleLbl="node1" presStyleIdx="3" presStyleCnt="4">
        <dgm:presLayoutVars>
          <dgm:bulletEnabled val="1"/>
        </dgm:presLayoutVars>
      </dgm:prSet>
      <dgm:spPr/>
      <dgm:t>
        <a:bodyPr/>
        <a:lstStyle/>
        <a:p>
          <a:endParaRPr lang="tr-TR"/>
        </a:p>
      </dgm:t>
    </dgm:pt>
  </dgm:ptLst>
  <dgm:cxnLst>
    <dgm:cxn modelId="{5193AC6A-4A7F-469E-974D-C2D38D69B613}" srcId="{A0D0081B-1774-4067-8F3A-AC06FBFFB118}" destId="{B94A5B18-660B-4B21-B7EB-CC82BA2C10D4}" srcOrd="1" destOrd="0" parTransId="{F5EA4E39-3919-4EEC-8381-6C70234C5377}" sibTransId="{67313580-AEB6-4BEC-BFFF-4C95EB9E6275}"/>
    <dgm:cxn modelId="{F00096A3-E117-409B-8B78-243F00DACD1E}" srcId="{F0A375A2-F25F-4FDB-AA46-4D97E0B7F650}" destId="{A0D0081B-1774-4067-8F3A-AC06FBFFB118}" srcOrd="0" destOrd="0" parTransId="{353F66A8-1C4B-4049-9DF5-169647BE725F}" sibTransId="{5C034F33-C628-4B51-8494-5616BAD82E83}"/>
    <dgm:cxn modelId="{F50E5776-1F37-433B-B5BA-34ABDAA32FAE}" type="presOf" srcId="{A2C6C053-A543-4B89-91CD-F47642848F43}" destId="{ACFF3A52-6FA2-47B6-BD2B-464D5F79280D}" srcOrd="1" destOrd="0" presId="urn:microsoft.com/office/officeart/2005/8/layout/radial5"/>
    <dgm:cxn modelId="{77F21F97-4E1D-418D-AC7A-28F5C87C603D}" type="presOf" srcId="{512C551F-15C9-48DD-9F1E-FC4E2F431CBC}" destId="{BCD869DD-A5F5-4FDD-AB8B-D37C4DE0427F}" srcOrd="0" destOrd="0" presId="urn:microsoft.com/office/officeart/2005/8/layout/radial5"/>
    <dgm:cxn modelId="{A5872DF4-8CD2-4B16-9E2A-C51357F44D0B}" type="presOf" srcId="{F5EA4E39-3919-4EEC-8381-6C70234C5377}" destId="{0AE4EDDC-8D30-4E0E-8966-D5C686D30A4A}" srcOrd="0" destOrd="0" presId="urn:microsoft.com/office/officeart/2005/8/layout/radial5"/>
    <dgm:cxn modelId="{7A72762F-21BB-4EED-A80F-E421F871F8D1}" srcId="{A0D0081B-1774-4067-8F3A-AC06FBFFB118}" destId="{DB89483D-39F1-4AE8-AFE9-4DF831CA4533}" srcOrd="2" destOrd="0" parTransId="{A2C6C053-A543-4B89-91CD-F47642848F43}" sibTransId="{E92FE4CB-A07F-4144-B991-25163416CA22}"/>
    <dgm:cxn modelId="{2BBD498F-994B-4228-A403-7341B1D140B5}" type="presOf" srcId="{B94A5B18-660B-4B21-B7EB-CC82BA2C10D4}" destId="{F805B096-DF1A-4DD8-BE42-6E6C5B78958D}" srcOrd="0" destOrd="0" presId="urn:microsoft.com/office/officeart/2005/8/layout/radial5"/>
    <dgm:cxn modelId="{EA152728-D2CB-4A66-BAF2-D8BBB0294310}" srcId="{F0A375A2-F25F-4FDB-AA46-4D97E0B7F650}" destId="{8EE9C32E-6F44-45D6-B33D-7E0EC100A061}" srcOrd="1" destOrd="0" parTransId="{366B2544-2FBD-4F99-8A3F-D14EEE934EC8}" sibTransId="{2E86666A-59E3-415C-BB19-A51D6537467A}"/>
    <dgm:cxn modelId="{9E06A8DF-C917-4C3A-A874-4D0C5B13A866}" type="presOf" srcId="{16C30468-E201-4335-9F84-A9AC8E98BC3F}" destId="{1F8A4BA3-859F-4FCE-9E5C-72390E55AD1E}" srcOrd="0" destOrd="0" presId="urn:microsoft.com/office/officeart/2005/8/layout/radial5"/>
    <dgm:cxn modelId="{D2A57826-57B4-4BC3-8425-A8BE8302BEB7}" type="presOf" srcId="{F5EA4E39-3919-4EEC-8381-6C70234C5377}" destId="{B28C2828-2BE8-426A-A619-1920D32E0676}" srcOrd="1" destOrd="0" presId="urn:microsoft.com/office/officeart/2005/8/layout/radial5"/>
    <dgm:cxn modelId="{7499DEB8-9413-4228-A296-F1A75C360305}" srcId="{A0D0081B-1774-4067-8F3A-AC06FBFFB118}" destId="{512C551F-15C9-48DD-9F1E-FC4E2F431CBC}" srcOrd="0" destOrd="0" parTransId="{170D6BBF-3116-4E5B-B499-ACA02BF7B52B}" sibTransId="{F5BC80D4-09D7-4E9F-9C0F-100D33C766F9}"/>
    <dgm:cxn modelId="{B7630620-468B-4C2C-B47E-2EE415B448E2}" type="presOf" srcId="{A2C6C053-A543-4B89-91CD-F47642848F43}" destId="{16F3DA7D-6BB8-477C-B647-25031E54A2F7}" srcOrd="0" destOrd="0" presId="urn:microsoft.com/office/officeart/2005/8/layout/radial5"/>
    <dgm:cxn modelId="{6336FCFB-4095-4C4A-9BC8-8B546D0BAD4E}" type="presOf" srcId="{A0D0081B-1774-4067-8F3A-AC06FBFFB118}" destId="{28E67F41-D149-4BC5-AE3A-62EA74CAEA2A}" srcOrd="0" destOrd="0" presId="urn:microsoft.com/office/officeart/2005/8/layout/radial5"/>
    <dgm:cxn modelId="{AA6DABB3-4785-428D-A40F-D85368BE75C2}" type="presOf" srcId="{DB89483D-39F1-4AE8-AFE9-4DF831CA4533}" destId="{D791E967-FB29-4FC7-8675-6163F7346C41}" srcOrd="0" destOrd="0" presId="urn:microsoft.com/office/officeart/2005/8/layout/radial5"/>
    <dgm:cxn modelId="{C9996877-FF7C-4373-8D30-32957854B6FF}" type="presOf" srcId="{0AF805AC-F938-4DC2-BA29-85EBCEC3BB75}" destId="{7F14DCF4-C5FB-43EF-AFFC-6EA84FCF0A4F}" srcOrd="1" destOrd="0" presId="urn:microsoft.com/office/officeart/2005/8/layout/radial5"/>
    <dgm:cxn modelId="{71A195CE-5827-4F2C-A987-C910CE4FCF60}" type="presOf" srcId="{F0A375A2-F25F-4FDB-AA46-4D97E0B7F650}" destId="{2084AC6C-8F01-4C52-B063-C9370A0AB353}" srcOrd="0" destOrd="0" presId="urn:microsoft.com/office/officeart/2005/8/layout/radial5"/>
    <dgm:cxn modelId="{D93AB8BD-04DB-4716-B6B3-E978CCB8FECF}" type="presOf" srcId="{0AF805AC-F938-4DC2-BA29-85EBCEC3BB75}" destId="{8012951A-C8E5-425A-AA45-2652B955DAE1}" srcOrd="0" destOrd="0" presId="urn:microsoft.com/office/officeart/2005/8/layout/radial5"/>
    <dgm:cxn modelId="{75FB6DBF-0688-4EA7-AAF2-0AE8B4DAA3E0}" type="presOf" srcId="{170D6BBF-3116-4E5B-B499-ACA02BF7B52B}" destId="{550FE521-47C4-4982-9F55-51F38D255931}" srcOrd="0" destOrd="0" presId="urn:microsoft.com/office/officeart/2005/8/layout/radial5"/>
    <dgm:cxn modelId="{C55FA05F-618F-4337-850E-B260E7BD9819}" srcId="{A0D0081B-1774-4067-8F3A-AC06FBFFB118}" destId="{16C30468-E201-4335-9F84-A9AC8E98BC3F}" srcOrd="3" destOrd="0" parTransId="{0AF805AC-F938-4DC2-BA29-85EBCEC3BB75}" sibTransId="{CBE50184-7B9A-4DFA-B3A0-48CC0B4D75B7}"/>
    <dgm:cxn modelId="{390C9109-B371-4520-B859-31E94986571A}" type="presOf" srcId="{170D6BBF-3116-4E5B-B499-ACA02BF7B52B}" destId="{CDE5E296-84B8-4BDF-8234-FE4754D3863E}" srcOrd="1" destOrd="0" presId="urn:microsoft.com/office/officeart/2005/8/layout/radial5"/>
    <dgm:cxn modelId="{DE8FC317-2D97-480C-8104-32A97A85BD69}" type="presParOf" srcId="{2084AC6C-8F01-4C52-B063-C9370A0AB353}" destId="{28E67F41-D149-4BC5-AE3A-62EA74CAEA2A}" srcOrd="0" destOrd="0" presId="urn:microsoft.com/office/officeart/2005/8/layout/radial5"/>
    <dgm:cxn modelId="{538C8967-AAF9-4AD3-892B-4BC15CB70C66}" type="presParOf" srcId="{2084AC6C-8F01-4C52-B063-C9370A0AB353}" destId="{550FE521-47C4-4982-9F55-51F38D255931}" srcOrd="1" destOrd="0" presId="urn:microsoft.com/office/officeart/2005/8/layout/radial5"/>
    <dgm:cxn modelId="{11D40A26-7124-4E9E-BAEC-914E6C8C9D27}" type="presParOf" srcId="{550FE521-47C4-4982-9F55-51F38D255931}" destId="{CDE5E296-84B8-4BDF-8234-FE4754D3863E}" srcOrd="0" destOrd="0" presId="urn:microsoft.com/office/officeart/2005/8/layout/radial5"/>
    <dgm:cxn modelId="{93293FA3-BC07-468E-BE7C-26841192965A}" type="presParOf" srcId="{2084AC6C-8F01-4C52-B063-C9370A0AB353}" destId="{BCD869DD-A5F5-4FDD-AB8B-D37C4DE0427F}" srcOrd="2" destOrd="0" presId="urn:microsoft.com/office/officeart/2005/8/layout/radial5"/>
    <dgm:cxn modelId="{12026B75-FF0B-4AFB-8C8E-D9513878AF1F}" type="presParOf" srcId="{2084AC6C-8F01-4C52-B063-C9370A0AB353}" destId="{0AE4EDDC-8D30-4E0E-8966-D5C686D30A4A}" srcOrd="3" destOrd="0" presId="urn:microsoft.com/office/officeart/2005/8/layout/radial5"/>
    <dgm:cxn modelId="{9C6D1034-6FE2-4FBF-B841-56603B7A82E5}" type="presParOf" srcId="{0AE4EDDC-8D30-4E0E-8966-D5C686D30A4A}" destId="{B28C2828-2BE8-426A-A619-1920D32E0676}" srcOrd="0" destOrd="0" presId="urn:microsoft.com/office/officeart/2005/8/layout/radial5"/>
    <dgm:cxn modelId="{7A6B92F2-E0F9-48A9-8B72-CC65DFCF14B3}" type="presParOf" srcId="{2084AC6C-8F01-4C52-B063-C9370A0AB353}" destId="{F805B096-DF1A-4DD8-BE42-6E6C5B78958D}" srcOrd="4" destOrd="0" presId="urn:microsoft.com/office/officeart/2005/8/layout/radial5"/>
    <dgm:cxn modelId="{42792114-7A8F-4852-B7E6-DAE9FB99194B}" type="presParOf" srcId="{2084AC6C-8F01-4C52-B063-C9370A0AB353}" destId="{16F3DA7D-6BB8-477C-B647-25031E54A2F7}" srcOrd="5" destOrd="0" presId="urn:microsoft.com/office/officeart/2005/8/layout/radial5"/>
    <dgm:cxn modelId="{EEEB0928-0DFB-414F-AE17-9A731E05462A}" type="presParOf" srcId="{16F3DA7D-6BB8-477C-B647-25031E54A2F7}" destId="{ACFF3A52-6FA2-47B6-BD2B-464D5F79280D}" srcOrd="0" destOrd="0" presId="urn:microsoft.com/office/officeart/2005/8/layout/radial5"/>
    <dgm:cxn modelId="{EEC472EF-E203-43F8-A0C9-5755089F4A99}" type="presParOf" srcId="{2084AC6C-8F01-4C52-B063-C9370A0AB353}" destId="{D791E967-FB29-4FC7-8675-6163F7346C41}" srcOrd="6" destOrd="0" presId="urn:microsoft.com/office/officeart/2005/8/layout/radial5"/>
    <dgm:cxn modelId="{3AE66083-5772-485B-9B31-7253710B9A45}" type="presParOf" srcId="{2084AC6C-8F01-4C52-B063-C9370A0AB353}" destId="{8012951A-C8E5-425A-AA45-2652B955DAE1}" srcOrd="7" destOrd="0" presId="urn:microsoft.com/office/officeart/2005/8/layout/radial5"/>
    <dgm:cxn modelId="{93F4AF9E-7364-4ABC-A19B-F1FEA69548FA}" type="presParOf" srcId="{8012951A-C8E5-425A-AA45-2652B955DAE1}" destId="{7F14DCF4-C5FB-43EF-AFFC-6EA84FCF0A4F}" srcOrd="0" destOrd="0" presId="urn:microsoft.com/office/officeart/2005/8/layout/radial5"/>
    <dgm:cxn modelId="{B6C4ED35-B379-40C5-B8BE-2D5F62E6E081}" type="presParOf" srcId="{2084AC6C-8F01-4C52-B063-C9370A0AB353}" destId="{1F8A4BA3-859F-4FCE-9E5C-72390E55AD1E}"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D710FF-21E4-4520-A82D-8A2E2CDE53DA}" type="doc">
      <dgm:prSet loTypeId="urn:microsoft.com/office/officeart/2005/8/layout/radial1" loCatId="relationship" qsTypeId="urn:microsoft.com/office/officeart/2005/8/quickstyle/simple1" qsCatId="simple" csTypeId="urn:microsoft.com/office/officeart/2005/8/colors/accent1_2" csCatId="accent1"/>
      <dgm:spPr/>
    </dgm:pt>
    <dgm:pt modelId="{28E0E30F-F704-49EE-944E-4664670279A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bg1"/>
              </a:solidFill>
              <a:effectLst/>
              <a:latin typeface="Arial" charset="0"/>
              <a:cs typeface="Arial" charset="0"/>
            </a:rPr>
            <a:t>Başlıca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bg1"/>
              </a:solidFill>
              <a:effectLst/>
              <a:latin typeface="Arial" charset="0"/>
              <a:cs typeface="Arial" charset="0"/>
            </a:rPr>
            <a:t>Tarikatlar</a:t>
          </a:r>
        </a:p>
      </dgm:t>
    </dgm:pt>
    <dgm:pt modelId="{23409DAE-5201-442C-8928-112598300BAA}" type="parTrans" cxnId="{A630A61B-5A9E-48D3-9F4F-BF002DB228BC}">
      <dgm:prSet/>
      <dgm:spPr/>
      <dgm:t>
        <a:bodyPr/>
        <a:lstStyle/>
        <a:p>
          <a:endParaRPr lang="tr-TR"/>
        </a:p>
      </dgm:t>
    </dgm:pt>
    <dgm:pt modelId="{5C692050-BBEF-4B75-B1BB-F9B1A5789A38}" type="sibTrans" cxnId="{A630A61B-5A9E-48D3-9F4F-BF002DB228BC}">
      <dgm:prSet/>
      <dgm:spPr/>
      <dgm:t>
        <a:bodyPr/>
        <a:lstStyle/>
        <a:p>
          <a:endParaRPr lang="tr-TR"/>
        </a:p>
      </dgm:t>
    </dgm:pt>
    <dgm:pt modelId="{56CE25BD-E8B9-4578-B475-850A1180DCB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Kâdirilik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98893A95-9EC9-4BE5-850F-2447B07A4329}" type="parTrans" cxnId="{E2F9CE76-E9E3-4601-8C2F-6535B08FDD35}">
      <dgm:prSet/>
      <dgm:spPr/>
      <dgm:t>
        <a:bodyPr/>
        <a:lstStyle/>
        <a:p>
          <a:endParaRPr lang="tr-TR"/>
        </a:p>
      </dgm:t>
    </dgm:pt>
    <dgm:pt modelId="{1CB05D89-2029-4814-B489-C7293E72F863}" type="sibTrans" cxnId="{E2F9CE76-E9E3-4601-8C2F-6535B08FDD35}">
      <dgm:prSet/>
      <dgm:spPr/>
      <dgm:t>
        <a:bodyPr/>
        <a:lstStyle/>
        <a:p>
          <a:endParaRPr lang="tr-TR"/>
        </a:p>
      </dgm:t>
    </dgm:pt>
    <dgm:pt modelId="{3AA324E7-9A0A-406C-A9FF-C0F978EF8BF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Rifâilik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36F589F5-90A5-49A8-9A01-46C23593A50B}" type="parTrans" cxnId="{53AAEE88-9573-4647-B672-BC04F81C0393}">
      <dgm:prSet/>
      <dgm:spPr/>
      <dgm:t>
        <a:bodyPr/>
        <a:lstStyle/>
        <a:p>
          <a:endParaRPr lang="tr-TR"/>
        </a:p>
      </dgm:t>
    </dgm:pt>
    <dgm:pt modelId="{6947A265-591E-4714-B55B-18C37AB367E4}" type="sibTrans" cxnId="{53AAEE88-9573-4647-B672-BC04F81C0393}">
      <dgm:prSet/>
      <dgm:spPr/>
      <dgm:t>
        <a:bodyPr/>
        <a:lstStyle/>
        <a:p>
          <a:endParaRPr lang="tr-TR"/>
        </a:p>
      </dgm:t>
    </dgm:pt>
    <dgm:pt modelId="{AB0E8FA5-9832-44A3-AA42-B0FCE312D3C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tx1"/>
              </a:solidFill>
              <a:effectLst/>
              <a:latin typeface="Arial" charset="0"/>
              <a:cs typeface="Arial" charset="0"/>
            </a:rPr>
            <a:t>Be</a:t>
          </a:r>
          <a:r>
            <a:rPr kumimoji="0" lang="tr-TR" altLang="tr-TR" b="1" i="0" u="none" strike="noStrike" cap="none" normalizeH="0" baseline="0" dirty="0" err="1" smtClean="0">
              <a:ln>
                <a:noFill/>
              </a:ln>
              <a:solidFill>
                <a:schemeClr val="bg1"/>
              </a:solidFill>
              <a:effectLst/>
              <a:latin typeface="Arial" charset="0"/>
              <a:cs typeface="Arial" charset="0"/>
            </a:rPr>
            <a:t>d</a:t>
          </a:r>
          <a:r>
            <a:rPr kumimoji="0" lang="tr-TR" altLang="tr-TR" b="1" i="0" u="none" strike="noStrike" cap="none" normalizeH="0" baseline="0" dirty="0" err="1" smtClean="0">
              <a:ln>
                <a:noFill/>
              </a:ln>
              <a:solidFill>
                <a:schemeClr val="tx1"/>
              </a:solidFill>
              <a:effectLst/>
              <a:latin typeface="Arial" charset="0"/>
              <a:cs typeface="Arial" charset="0"/>
            </a:rPr>
            <a:t>evîlik</a:t>
          </a:r>
          <a:endParaRPr kumimoji="0" lang="tr-TR" altLang="tr-TR" b="1" i="0" u="none" strike="noStrike" cap="none" normalizeH="0" baseline="0" dirty="0" smtClean="0">
            <a:ln>
              <a:noFill/>
            </a:ln>
            <a:solidFill>
              <a:schemeClr val="tx1"/>
            </a:solidFill>
            <a:effectLst/>
            <a:latin typeface="Arial" charset="0"/>
            <a:cs typeface="Arial" charset="0"/>
          </a:endParaRPr>
        </a:p>
      </dgm:t>
    </dgm:pt>
    <dgm:pt modelId="{BDA14DD1-D172-4B35-9CC2-0C10E532EACA}" type="parTrans" cxnId="{701CE9D2-0C5B-491F-BCE5-28A3851BB8A6}">
      <dgm:prSet/>
      <dgm:spPr/>
      <dgm:t>
        <a:bodyPr/>
        <a:lstStyle/>
        <a:p>
          <a:endParaRPr lang="tr-TR"/>
        </a:p>
      </dgm:t>
    </dgm:pt>
    <dgm:pt modelId="{390EC9B8-E9FE-45D5-A871-AA83CF65298A}" type="sibTrans" cxnId="{701CE9D2-0C5B-491F-BCE5-28A3851BB8A6}">
      <dgm:prSet/>
      <dgm:spPr/>
      <dgm:t>
        <a:bodyPr/>
        <a:lstStyle/>
        <a:p>
          <a:endParaRPr lang="tr-TR"/>
        </a:p>
      </dgm:t>
    </dgm:pt>
    <dgm:pt modelId="{688A808D-4DB7-4895-B090-1E0CBE6E259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Desukîlik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D591BEF9-0EC6-4B11-896F-FEE2D722E94F}" type="parTrans" cxnId="{53F0A11D-0E66-47EC-A844-CC0D9C7C7C9E}">
      <dgm:prSet/>
      <dgm:spPr/>
      <dgm:t>
        <a:bodyPr/>
        <a:lstStyle/>
        <a:p>
          <a:endParaRPr lang="tr-TR"/>
        </a:p>
      </dgm:t>
    </dgm:pt>
    <dgm:pt modelId="{B34F5AE3-9BC3-4E6B-AB01-4F9EE3028E4B}" type="sibTrans" cxnId="{53F0A11D-0E66-47EC-A844-CC0D9C7C7C9E}">
      <dgm:prSet/>
      <dgm:spPr/>
      <dgm:t>
        <a:bodyPr/>
        <a:lstStyle/>
        <a:p>
          <a:endParaRPr lang="tr-TR"/>
        </a:p>
      </dgm:t>
    </dgm:pt>
    <dgm:pt modelId="{02499848-95AF-4C74-85C5-DC80F9FC004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Sa’dilik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1B1D3F03-6B9B-4EE8-AA40-0B9C1B12815B}" type="parTrans" cxnId="{C91090C5-5DEC-47A3-9EE3-8F4420BCF6D0}">
      <dgm:prSet/>
      <dgm:spPr/>
      <dgm:t>
        <a:bodyPr/>
        <a:lstStyle/>
        <a:p>
          <a:endParaRPr lang="tr-TR"/>
        </a:p>
      </dgm:t>
    </dgm:pt>
    <dgm:pt modelId="{54165CF0-9461-4B08-BE75-556AF94752E1}" type="sibTrans" cxnId="{C91090C5-5DEC-47A3-9EE3-8F4420BCF6D0}">
      <dgm:prSet/>
      <dgm:spPr/>
      <dgm:t>
        <a:bodyPr/>
        <a:lstStyle/>
        <a:p>
          <a:endParaRPr lang="tr-TR"/>
        </a:p>
      </dgm:t>
    </dgm:pt>
    <dgm:pt modelId="{A7715118-3AD8-4D1A-A1BA-9DF2F314C5A8}">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Şa’zililik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C0E65557-0318-40AA-873E-36812B2152B5}" type="parTrans" cxnId="{37BB1F82-B935-465E-B8A3-FB048D3EB126}">
      <dgm:prSet/>
      <dgm:spPr/>
      <dgm:t>
        <a:bodyPr/>
        <a:lstStyle/>
        <a:p>
          <a:endParaRPr lang="tr-TR"/>
        </a:p>
      </dgm:t>
    </dgm:pt>
    <dgm:pt modelId="{F03040E6-20BA-410B-B19C-2D033B5206FD}" type="sibTrans" cxnId="{37BB1F82-B935-465E-B8A3-FB048D3EB126}">
      <dgm:prSet/>
      <dgm:spPr/>
      <dgm:t>
        <a:bodyPr/>
        <a:lstStyle/>
        <a:p>
          <a:endParaRPr lang="tr-TR"/>
        </a:p>
      </dgm:t>
    </dgm:pt>
    <dgm:pt modelId="{339C9DC9-C873-4022-8F77-500D3C019DD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Halvetilik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1A8AE5E7-EB56-4D1F-BA25-4248F044EBF2}" type="parTrans" cxnId="{939B1CEA-8DEC-49EE-A764-DA12D046C40D}">
      <dgm:prSet/>
      <dgm:spPr/>
      <dgm:t>
        <a:bodyPr/>
        <a:lstStyle/>
        <a:p>
          <a:endParaRPr lang="tr-TR"/>
        </a:p>
      </dgm:t>
    </dgm:pt>
    <dgm:pt modelId="{F82DA4E8-BFA3-4458-870D-3D6E57DB2A5B}" type="sibTrans" cxnId="{939B1CEA-8DEC-49EE-A764-DA12D046C40D}">
      <dgm:prSet/>
      <dgm:spPr/>
      <dgm:t>
        <a:bodyPr/>
        <a:lstStyle/>
        <a:p>
          <a:endParaRPr lang="tr-TR"/>
        </a:p>
      </dgm:t>
    </dgm:pt>
    <dgm:pt modelId="{CF0A4C08-1CB3-49AA-A9A7-C6F61B20DCF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bg1"/>
              </a:solidFill>
              <a:effectLst/>
              <a:latin typeface="Arial" charset="0"/>
              <a:cs typeface="Arial" charset="0"/>
            </a:rPr>
            <a:t>Mevlevilik</a:t>
          </a:r>
        </a:p>
      </dgm:t>
    </dgm:pt>
    <dgm:pt modelId="{6869F70C-1739-41EF-BACF-DF375E49FCD1}" type="parTrans" cxnId="{1A8886A7-7D58-41A1-A82A-ED69A0821085}">
      <dgm:prSet/>
      <dgm:spPr/>
      <dgm:t>
        <a:bodyPr/>
        <a:lstStyle/>
        <a:p>
          <a:endParaRPr lang="tr-TR"/>
        </a:p>
      </dgm:t>
    </dgm:pt>
    <dgm:pt modelId="{232E0EB5-08DC-4F2E-956D-9C11A6ACC585}" type="sibTrans" cxnId="{1A8886A7-7D58-41A1-A82A-ED69A0821085}">
      <dgm:prSet/>
      <dgm:spPr/>
      <dgm:t>
        <a:bodyPr/>
        <a:lstStyle/>
        <a:p>
          <a:endParaRPr lang="tr-TR"/>
        </a:p>
      </dgm:t>
    </dgm:pt>
    <dgm:pt modelId="{74FD42B4-EC2D-4E88-9F90-C565B060E2C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Bektâşilik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C9D20A08-EB40-420D-BE76-B4F9EDCF5385}" type="parTrans" cxnId="{A9DB8327-CD1D-44B8-8BA4-E3D93B133100}">
      <dgm:prSet/>
      <dgm:spPr/>
      <dgm:t>
        <a:bodyPr/>
        <a:lstStyle/>
        <a:p>
          <a:endParaRPr lang="tr-TR"/>
        </a:p>
      </dgm:t>
    </dgm:pt>
    <dgm:pt modelId="{DE882659-FFF2-4E39-90F7-3AE379F9FC7B}" type="sibTrans" cxnId="{A9DB8327-CD1D-44B8-8BA4-E3D93B133100}">
      <dgm:prSet/>
      <dgm:spPr/>
      <dgm:t>
        <a:bodyPr/>
        <a:lstStyle/>
        <a:p>
          <a:endParaRPr lang="tr-TR"/>
        </a:p>
      </dgm:t>
    </dgm:pt>
    <dgm:pt modelId="{1B98C31F-DAA2-40F1-BFA9-CD545C8B6A0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Bayramîlik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72D9EF99-F085-4050-9E84-950D5270188D}" type="parTrans" cxnId="{8329B910-74C5-4A25-9F40-16DE55FC086F}">
      <dgm:prSet/>
      <dgm:spPr/>
      <dgm:t>
        <a:bodyPr/>
        <a:lstStyle/>
        <a:p>
          <a:endParaRPr lang="tr-TR"/>
        </a:p>
      </dgm:t>
    </dgm:pt>
    <dgm:pt modelId="{E83BF6E1-E870-430C-8B2D-BBF61C0A104C}" type="sibTrans" cxnId="{8329B910-74C5-4A25-9F40-16DE55FC086F}">
      <dgm:prSet/>
      <dgm:spPr/>
      <dgm:t>
        <a:bodyPr/>
        <a:lstStyle/>
        <a:p>
          <a:endParaRPr lang="tr-TR"/>
        </a:p>
      </dgm:t>
    </dgm:pt>
    <dgm:pt modelId="{BE9CCBD5-E71F-4C2D-B888-87024B72A5F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Celvetilik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28D3F892-B503-4371-B948-839057CF8C28}" type="parTrans" cxnId="{7A0E1210-F1E2-42F2-A210-EC283B99984B}">
      <dgm:prSet/>
      <dgm:spPr/>
      <dgm:t>
        <a:bodyPr/>
        <a:lstStyle/>
        <a:p>
          <a:endParaRPr lang="tr-TR"/>
        </a:p>
      </dgm:t>
    </dgm:pt>
    <dgm:pt modelId="{2E48DCEA-6CAC-4415-BDA6-056ACFA21D66}" type="sibTrans" cxnId="{7A0E1210-F1E2-42F2-A210-EC283B99984B}">
      <dgm:prSet/>
      <dgm:spPr/>
      <dgm:t>
        <a:bodyPr/>
        <a:lstStyle/>
        <a:p>
          <a:endParaRPr lang="tr-TR"/>
        </a:p>
      </dgm:t>
    </dgm:pt>
    <dgm:pt modelId="{5908E3C2-D9D0-4293-BFD9-704E5024D4C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err="1" smtClean="0">
              <a:ln>
                <a:noFill/>
              </a:ln>
              <a:solidFill>
                <a:schemeClr val="bg1"/>
              </a:solidFill>
              <a:effectLst/>
              <a:latin typeface="Arial" charset="0"/>
              <a:cs typeface="Arial" charset="0"/>
            </a:rPr>
            <a:t>Nakşîlik</a:t>
          </a:r>
          <a:endParaRPr kumimoji="0" lang="tr-TR" altLang="tr-TR" b="1" i="0" u="none" strike="noStrike" cap="none" normalizeH="0" baseline="0" dirty="0" smtClean="0">
            <a:ln>
              <a:noFill/>
            </a:ln>
            <a:solidFill>
              <a:schemeClr val="bg1"/>
            </a:solidFill>
            <a:effectLst/>
            <a:latin typeface="Arial" charset="0"/>
            <a:cs typeface="Arial" charset="0"/>
          </a:endParaRPr>
        </a:p>
      </dgm:t>
    </dgm:pt>
    <dgm:pt modelId="{D846890A-0E2A-4902-B4C1-71B77A0B497C}" type="parTrans" cxnId="{F10C6293-B517-4C55-B4B0-DBF716E5D7F7}">
      <dgm:prSet/>
      <dgm:spPr/>
      <dgm:t>
        <a:bodyPr/>
        <a:lstStyle/>
        <a:p>
          <a:endParaRPr lang="tr-TR"/>
        </a:p>
      </dgm:t>
    </dgm:pt>
    <dgm:pt modelId="{A45F0B99-F6B8-4E4A-8303-7438115BD66C}" type="sibTrans" cxnId="{F10C6293-B517-4C55-B4B0-DBF716E5D7F7}">
      <dgm:prSet/>
      <dgm:spPr/>
      <dgm:t>
        <a:bodyPr/>
        <a:lstStyle/>
        <a:p>
          <a:endParaRPr lang="tr-TR"/>
        </a:p>
      </dgm:t>
    </dgm:pt>
    <dgm:pt modelId="{B47B93A3-E07C-43DA-935C-B0512716AD48}" type="pres">
      <dgm:prSet presAssocID="{FAD710FF-21E4-4520-A82D-8A2E2CDE53DA}" presName="cycle" presStyleCnt="0">
        <dgm:presLayoutVars>
          <dgm:chMax val="1"/>
          <dgm:dir/>
          <dgm:animLvl val="ctr"/>
          <dgm:resizeHandles val="exact"/>
        </dgm:presLayoutVars>
      </dgm:prSet>
      <dgm:spPr/>
    </dgm:pt>
    <dgm:pt modelId="{336647AF-BB97-4034-A59C-5B610B5A2194}" type="pres">
      <dgm:prSet presAssocID="{28E0E30F-F704-49EE-944E-4664670279AB}" presName="centerShape" presStyleLbl="node0" presStyleIdx="0" presStyleCnt="1"/>
      <dgm:spPr/>
      <dgm:t>
        <a:bodyPr/>
        <a:lstStyle/>
        <a:p>
          <a:endParaRPr lang="tr-TR"/>
        </a:p>
      </dgm:t>
    </dgm:pt>
    <dgm:pt modelId="{3348E1ED-A29C-4566-95BF-D53F2D3946FE}" type="pres">
      <dgm:prSet presAssocID="{98893A95-9EC9-4BE5-850F-2447B07A4329}" presName="Name9" presStyleLbl="parChTrans1D2" presStyleIdx="0" presStyleCnt="12"/>
      <dgm:spPr/>
      <dgm:t>
        <a:bodyPr/>
        <a:lstStyle/>
        <a:p>
          <a:endParaRPr lang="tr-TR"/>
        </a:p>
      </dgm:t>
    </dgm:pt>
    <dgm:pt modelId="{D0E60705-0FD4-4CA9-8BCE-73D9B5B9A008}" type="pres">
      <dgm:prSet presAssocID="{98893A95-9EC9-4BE5-850F-2447B07A4329}" presName="connTx" presStyleLbl="parChTrans1D2" presStyleIdx="0" presStyleCnt="12"/>
      <dgm:spPr/>
      <dgm:t>
        <a:bodyPr/>
        <a:lstStyle/>
        <a:p>
          <a:endParaRPr lang="tr-TR"/>
        </a:p>
      </dgm:t>
    </dgm:pt>
    <dgm:pt modelId="{3E9DC014-B464-4C0B-A198-B8D2038F7249}" type="pres">
      <dgm:prSet presAssocID="{56CE25BD-E8B9-4578-B475-850A1180DCB5}" presName="node" presStyleLbl="node1" presStyleIdx="0" presStyleCnt="12">
        <dgm:presLayoutVars>
          <dgm:bulletEnabled val="1"/>
        </dgm:presLayoutVars>
      </dgm:prSet>
      <dgm:spPr/>
      <dgm:t>
        <a:bodyPr/>
        <a:lstStyle/>
        <a:p>
          <a:endParaRPr lang="tr-TR"/>
        </a:p>
      </dgm:t>
    </dgm:pt>
    <dgm:pt modelId="{3A49C69A-9D41-4BCD-875C-A86B78977E2B}" type="pres">
      <dgm:prSet presAssocID="{36F589F5-90A5-49A8-9A01-46C23593A50B}" presName="Name9" presStyleLbl="parChTrans1D2" presStyleIdx="1" presStyleCnt="12"/>
      <dgm:spPr/>
      <dgm:t>
        <a:bodyPr/>
        <a:lstStyle/>
        <a:p>
          <a:endParaRPr lang="tr-TR"/>
        </a:p>
      </dgm:t>
    </dgm:pt>
    <dgm:pt modelId="{EF72F2E3-C0E2-42CE-BF43-6B3B385A65A1}" type="pres">
      <dgm:prSet presAssocID="{36F589F5-90A5-49A8-9A01-46C23593A50B}" presName="connTx" presStyleLbl="parChTrans1D2" presStyleIdx="1" presStyleCnt="12"/>
      <dgm:spPr/>
      <dgm:t>
        <a:bodyPr/>
        <a:lstStyle/>
        <a:p>
          <a:endParaRPr lang="tr-TR"/>
        </a:p>
      </dgm:t>
    </dgm:pt>
    <dgm:pt modelId="{1476EEDA-FD5D-47ED-9465-ABFB810937E9}" type="pres">
      <dgm:prSet presAssocID="{3AA324E7-9A0A-406C-A9FF-C0F978EF8BF3}" presName="node" presStyleLbl="node1" presStyleIdx="1" presStyleCnt="12">
        <dgm:presLayoutVars>
          <dgm:bulletEnabled val="1"/>
        </dgm:presLayoutVars>
      </dgm:prSet>
      <dgm:spPr/>
      <dgm:t>
        <a:bodyPr/>
        <a:lstStyle/>
        <a:p>
          <a:endParaRPr lang="tr-TR"/>
        </a:p>
      </dgm:t>
    </dgm:pt>
    <dgm:pt modelId="{84C5CB98-86F7-4892-BF68-6CA4F24375FB}" type="pres">
      <dgm:prSet presAssocID="{BDA14DD1-D172-4B35-9CC2-0C10E532EACA}" presName="Name9" presStyleLbl="parChTrans1D2" presStyleIdx="2" presStyleCnt="12"/>
      <dgm:spPr/>
      <dgm:t>
        <a:bodyPr/>
        <a:lstStyle/>
        <a:p>
          <a:endParaRPr lang="tr-TR"/>
        </a:p>
      </dgm:t>
    </dgm:pt>
    <dgm:pt modelId="{50ED4AEB-9FE1-4C49-B3BF-6BC0C23A1D03}" type="pres">
      <dgm:prSet presAssocID="{BDA14DD1-D172-4B35-9CC2-0C10E532EACA}" presName="connTx" presStyleLbl="parChTrans1D2" presStyleIdx="2" presStyleCnt="12"/>
      <dgm:spPr/>
      <dgm:t>
        <a:bodyPr/>
        <a:lstStyle/>
        <a:p>
          <a:endParaRPr lang="tr-TR"/>
        </a:p>
      </dgm:t>
    </dgm:pt>
    <dgm:pt modelId="{602E0CD8-B766-47C1-8169-E5259E7A863F}" type="pres">
      <dgm:prSet presAssocID="{AB0E8FA5-9832-44A3-AA42-B0FCE312D3C0}" presName="node" presStyleLbl="node1" presStyleIdx="2" presStyleCnt="12">
        <dgm:presLayoutVars>
          <dgm:bulletEnabled val="1"/>
        </dgm:presLayoutVars>
      </dgm:prSet>
      <dgm:spPr/>
      <dgm:t>
        <a:bodyPr/>
        <a:lstStyle/>
        <a:p>
          <a:endParaRPr lang="tr-TR"/>
        </a:p>
      </dgm:t>
    </dgm:pt>
    <dgm:pt modelId="{368505A2-80B9-4216-84EB-5FD7031D2DEA}" type="pres">
      <dgm:prSet presAssocID="{D591BEF9-0EC6-4B11-896F-FEE2D722E94F}" presName="Name9" presStyleLbl="parChTrans1D2" presStyleIdx="3" presStyleCnt="12"/>
      <dgm:spPr/>
      <dgm:t>
        <a:bodyPr/>
        <a:lstStyle/>
        <a:p>
          <a:endParaRPr lang="tr-TR"/>
        </a:p>
      </dgm:t>
    </dgm:pt>
    <dgm:pt modelId="{D63FF393-070C-40C7-94D3-FEF4EEBBF927}" type="pres">
      <dgm:prSet presAssocID="{D591BEF9-0EC6-4B11-896F-FEE2D722E94F}" presName="connTx" presStyleLbl="parChTrans1D2" presStyleIdx="3" presStyleCnt="12"/>
      <dgm:spPr/>
      <dgm:t>
        <a:bodyPr/>
        <a:lstStyle/>
        <a:p>
          <a:endParaRPr lang="tr-TR"/>
        </a:p>
      </dgm:t>
    </dgm:pt>
    <dgm:pt modelId="{BBFF8402-9618-4D03-8BFB-ABF5AEDF00A9}" type="pres">
      <dgm:prSet presAssocID="{688A808D-4DB7-4895-B090-1E0CBE6E259C}" presName="node" presStyleLbl="node1" presStyleIdx="3" presStyleCnt="12">
        <dgm:presLayoutVars>
          <dgm:bulletEnabled val="1"/>
        </dgm:presLayoutVars>
      </dgm:prSet>
      <dgm:spPr/>
      <dgm:t>
        <a:bodyPr/>
        <a:lstStyle/>
        <a:p>
          <a:endParaRPr lang="tr-TR"/>
        </a:p>
      </dgm:t>
    </dgm:pt>
    <dgm:pt modelId="{8F75D4B8-4B70-4CB0-9318-C069B2FF9D71}" type="pres">
      <dgm:prSet presAssocID="{1B1D3F03-6B9B-4EE8-AA40-0B9C1B12815B}" presName="Name9" presStyleLbl="parChTrans1D2" presStyleIdx="4" presStyleCnt="12"/>
      <dgm:spPr/>
      <dgm:t>
        <a:bodyPr/>
        <a:lstStyle/>
        <a:p>
          <a:endParaRPr lang="tr-TR"/>
        </a:p>
      </dgm:t>
    </dgm:pt>
    <dgm:pt modelId="{9FD5C63A-604C-49BE-A0DE-82AFA5988227}" type="pres">
      <dgm:prSet presAssocID="{1B1D3F03-6B9B-4EE8-AA40-0B9C1B12815B}" presName="connTx" presStyleLbl="parChTrans1D2" presStyleIdx="4" presStyleCnt="12"/>
      <dgm:spPr/>
      <dgm:t>
        <a:bodyPr/>
        <a:lstStyle/>
        <a:p>
          <a:endParaRPr lang="tr-TR"/>
        </a:p>
      </dgm:t>
    </dgm:pt>
    <dgm:pt modelId="{0823AA34-4E99-47EF-B889-04C0FBD8230B}" type="pres">
      <dgm:prSet presAssocID="{02499848-95AF-4C74-85C5-DC80F9FC004B}" presName="node" presStyleLbl="node1" presStyleIdx="4" presStyleCnt="12">
        <dgm:presLayoutVars>
          <dgm:bulletEnabled val="1"/>
        </dgm:presLayoutVars>
      </dgm:prSet>
      <dgm:spPr/>
      <dgm:t>
        <a:bodyPr/>
        <a:lstStyle/>
        <a:p>
          <a:endParaRPr lang="tr-TR"/>
        </a:p>
      </dgm:t>
    </dgm:pt>
    <dgm:pt modelId="{C8DD2861-A17C-4CD7-A800-9EC50C1600E7}" type="pres">
      <dgm:prSet presAssocID="{C0E65557-0318-40AA-873E-36812B2152B5}" presName="Name9" presStyleLbl="parChTrans1D2" presStyleIdx="5" presStyleCnt="12"/>
      <dgm:spPr/>
      <dgm:t>
        <a:bodyPr/>
        <a:lstStyle/>
        <a:p>
          <a:endParaRPr lang="tr-TR"/>
        </a:p>
      </dgm:t>
    </dgm:pt>
    <dgm:pt modelId="{B3FC1EA3-C671-49D8-9436-408C9F9C2F19}" type="pres">
      <dgm:prSet presAssocID="{C0E65557-0318-40AA-873E-36812B2152B5}" presName="connTx" presStyleLbl="parChTrans1D2" presStyleIdx="5" presStyleCnt="12"/>
      <dgm:spPr/>
      <dgm:t>
        <a:bodyPr/>
        <a:lstStyle/>
        <a:p>
          <a:endParaRPr lang="tr-TR"/>
        </a:p>
      </dgm:t>
    </dgm:pt>
    <dgm:pt modelId="{90CF3FD4-9B1B-478C-923B-E74020E9E492}" type="pres">
      <dgm:prSet presAssocID="{A7715118-3AD8-4D1A-A1BA-9DF2F314C5A8}" presName="node" presStyleLbl="node1" presStyleIdx="5" presStyleCnt="12">
        <dgm:presLayoutVars>
          <dgm:bulletEnabled val="1"/>
        </dgm:presLayoutVars>
      </dgm:prSet>
      <dgm:spPr/>
      <dgm:t>
        <a:bodyPr/>
        <a:lstStyle/>
        <a:p>
          <a:endParaRPr lang="tr-TR"/>
        </a:p>
      </dgm:t>
    </dgm:pt>
    <dgm:pt modelId="{7E6B6030-2618-4D35-AA60-A379A3C7BA7F}" type="pres">
      <dgm:prSet presAssocID="{1A8AE5E7-EB56-4D1F-BA25-4248F044EBF2}" presName="Name9" presStyleLbl="parChTrans1D2" presStyleIdx="6" presStyleCnt="12"/>
      <dgm:spPr/>
      <dgm:t>
        <a:bodyPr/>
        <a:lstStyle/>
        <a:p>
          <a:endParaRPr lang="tr-TR"/>
        </a:p>
      </dgm:t>
    </dgm:pt>
    <dgm:pt modelId="{667757FE-206A-4F47-A218-26D2452E2D58}" type="pres">
      <dgm:prSet presAssocID="{1A8AE5E7-EB56-4D1F-BA25-4248F044EBF2}" presName="connTx" presStyleLbl="parChTrans1D2" presStyleIdx="6" presStyleCnt="12"/>
      <dgm:spPr/>
      <dgm:t>
        <a:bodyPr/>
        <a:lstStyle/>
        <a:p>
          <a:endParaRPr lang="tr-TR"/>
        </a:p>
      </dgm:t>
    </dgm:pt>
    <dgm:pt modelId="{A7D233D7-A62D-4BF0-AD10-A87A41883E00}" type="pres">
      <dgm:prSet presAssocID="{339C9DC9-C873-4022-8F77-500D3C019DD1}" presName="node" presStyleLbl="node1" presStyleIdx="6" presStyleCnt="12">
        <dgm:presLayoutVars>
          <dgm:bulletEnabled val="1"/>
        </dgm:presLayoutVars>
      </dgm:prSet>
      <dgm:spPr/>
      <dgm:t>
        <a:bodyPr/>
        <a:lstStyle/>
        <a:p>
          <a:endParaRPr lang="tr-TR"/>
        </a:p>
      </dgm:t>
    </dgm:pt>
    <dgm:pt modelId="{C47639D8-EC80-4FDC-889D-D6E761FDBFEC}" type="pres">
      <dgm:prSet presAssocID="{6869F70C-1739-41EF-BACF-DF375E49FCD1}" presName="Name9" presStyleLbl="parChTrans1D2" presStyleIdx="7" presStyleCnt="12"/>
      <dgm:spPr/>
      <dgm:t>
        <a:bodyPr/>
        <a:lstStyle/>
        <a:p>
          <a:endParaRPr lang="tr-TR"/>
        </a:p>
      </dgm:t>
    </dgm:pt>
    <dgm:pt modelId="{4DFD1933-285A-45BB-8B9F-FAA5182CD088}" type="pres">
      <dgm:prSet presAssocID="{6869F70C-1739-41EF-BACF-DF375E49FCD1}" presName="connTx" presStyleLbl="parChTrans1D2" presStyleIdx="7" presStyleCnt="12"/>
      <dgm:spPr/>
      <dgm:t>
        <a:bodyPr/>
        <a:lstStyle/>
        <a:p>
          <a:endParaRPr lang="tr-TR"/>
        </a:p>
      </dgm:t>
    </dgm:pt>
    <dgm:pt modelId="{C3CCE0B9-E8C2-4CAF-88DC-5024C13178E9}" type="pres">
      <dgm:prSet presAssocID="{CF0A4C08-1CB3-49AA-A9A7-C6F61B20DCF5}" presName="node" presStyleLbl="node1" presStyleIdx="7" presStyleCnt="12">
        <dgm:presLayoutVars>
          <dgm:bulletEnabled val="1"/>
        </dgm:presLayoutVars>
      </dgm:prSet>
      <dgm:spPr/>
      <dgm:t>
        <a:bodyPr/>
        <a:lstStyle/>
        <a:p>
          <a:endParaRPr lang="tr-TR"/>
        </a:p>
      </dgm:t>
    </dgm:pt>
    <dgm:pt modelId="{8098983E-84F4-40D4-8928-685EF464954A}" type="pres">
      <dgm:prSet presAssocID="{C9D20A08-EB40-420D-BE76-B4F9EDCF5385}" presName="Name9" presStyleLbl="parChTrans1D2" presStyleIdx="8" presStyleCnt="12"/>
      <dgm:spPr/>
      <dgm:t>
        <a:bodyPr/>
        <a:lstStyle/>
        <a:p>
          <a:endParaRPr lang="tr-TR"/>
        </a:p>
      </dgm:t>
    </dgm:pt>
    <dgm:pt modelId="{81098A2E-7CE1-4AAB-8AED-60838573D7E4}" type="pres">
      <dgm:prSet presAssocID="{C9D20A08-EB40-420D-BE76-B4F9EDCF5385}" presName="connTx" presStyleLbl="parChTrans1D2" presStyleIdx="8" presStyleCnt="12"/>
      <dgm:spPr/>
      <dgm:t>
        <a:bodyPr/>
        <a:lstStyle/>
        <a:p>
          <a:endParaRPr lang="tr-TR"/>
        </a:p>
      </dgm:t>
    </dgm:pt>
    <dgm:pt modelId="{DB0C3B1C-120D-4B6D-8454-F489FBE6BF37}" type="pres">
      <dgm:prSet presAssocID="{74FD42B4-EC2D-4E88-9F90-C565B060E2C6}" presName="node" presStyleLbl="node1" presStyleIdx="8" presStyleCnt="12">
        <dgm:presLayoutVars>
          <dgm:bulletEnabled val="1"/>
        </dgm:presLayoutVars>
      </dgm:prSet>
      <dgm:spPr/>
      <dgm:t>
        <a:bodyPr/>
        <a:lstStyle/>
        <a:p>
          <a:endParaRPr lang="tr-TR"/>
        </a:p>
      </dgm:t>
    </dgm:pt>
    <dgm:pt modelId="{98011B86-D6B8-42E4-ACDF-E0619CC3B262}" type="pres">
      <dgm:prSet presAssocID="{72D9EF99-F085-4050-9E84-950D5270188D}" presName="Name9" presStyleLbl="parChTrans1D2" presStyleIdx="9" presStyleCnt="12"/>
      <dgm:spPr/>
      <dgm:t>
        <a:bodyPr/>
        <a:lstStyle/>
        <a:p>
          <a:endParaRPr lang="tr-TR"/>
        </a:p>
      </dgm:t>
    </dgm:pt>
    <dgm:pt modelId="{7D8B0FEA-F947-4DDE-98B7-56F58A7C1095}" type="pres">
      <dgm:prSet presAssocID="{72D9EF99-F085-4050-9E84-950D5270188D}" presName="connTx" presStyleLbl="parChTrans1D2" presStyleIdx="9" presStyleCnt="12"/>
      <dgm:spPr/>
      <dgm:t>
        <a:bodyPr/>
        <a:lstStyle/>
        <a:p>
          <a:endParaRPr lang="tr-TR"/>
        </a:p>
      </dgm:t>
    </dgm:pt>
    <dgm:pt modelId="{297452AE-EB97-47A9-8F43-39DCEB123DD3}" type="pres">
      <dgm:prSet presAssocID="{1B98C31F-DAA2-40F1-BFA9-CD545C8B6A04}" presName="node" presStyleLbl="node1" presStyleIdx="9" presStyleCnt="12">
        <dgm:presLayoutVars>
          <dgm:bulletEnabled val="1"/>
        </dgm:presLayoutVars>
      </dgm:prSet>
      <dgm:spPr/>
      <dgm:t>
        <a:bodyPr/>
        <a:lstStyle/>
        <a:p>
          <a:endParaRPr lang="tr-TR"/>
        </a:p>
      </dgm:t>
    </dgm:pt>
    <dgm:pt modelId="{F8B15DB6-1BEC-47C6-930D-445606AE19A1}" type="pres">
      <dgm:prSet presAssocID="{28D3F892-B503-4371-B948-839057CF8C28}" presName="Name9" presStyleLbl="parChTrans1D2" presStyleIdx="10" presStyleCnt="12"/>
      <dgm:spPr/>
      <dgm:t>
        <a:bodyPr/>
        <a:lstStyle/>
        <a:p>
          <a:endParaRPr lang="tr-TR"/>
        </a:p>
      </dgm:t>
    </dgm:pt>
    <dgm:pt modelId="{77BC3100-2B0C-4597-9077-C010027548B1}" type="pres">
      <dgm:prSet presAssocID="{28D3F892-B503-4371-B948-839057CF8C28}" presName="connTx" presStyleLbl="parChTrans1D2" presStyleIdx="10" presStyleCnt="12"/>
      <dgm:spPr/>
      <dgm:t>
        <a:bodyPr/>
        <a:lstStyle/>
        <a:p>
          <a:endParaRPr lang="tr-TR"/>
        </a:p>
      </dgm:t>
    </dgm:pt>
    <dgm:pt modelId="{850F6FAA-08FC-4E2B-8526-278EB1F95E0A}" type="pres">
      <dgm:prSet presAssocID="{BE9CCBD5-E71F-4C2D-B888-87024B72A5F3}" presName="node" presStyleLbl="node1" presStyleIdx="10" presStyleCnt="12">
        <dgm:presLayoutVars>
          <dgm:bulletEnabled val="1"/>
        </dgm:presLayoutVars>
      </dgm:prSet>
      <dgm:spPr/>
      <dgm:t>
        <a:bodyPr/>
        <a:lstStyle/>
        <a:p>
          <a:endParaRPr lang="tr-TR"/>
        </a:p>
      </dgm:t>
    </dgm:pt>
    <dgm:pt modelId="{39DB710E-7308-47F4-BD80-AF4537B2A055}" type="pres">
      <dgm:prSet presAssocID="{D846890A-0E2A-4902-B4C1-71B77A0B497C}" presName="Name9" presStyleLbl="parChTrans1D2" presStyleIdx="11" presStyleCnt="12"/>
      <dgm:spPr/>
      <dgm:t>
        <a:bodyPr/>
        <a:lstStyle/>
        <a:p>
          <a:endParaRPr lang="tr-TR"/>
        </a:p>
      </dgm:t>
    </dgm:pt>
    <dgm:pt modelId="{4587A50C-0295-4169-95E7-DEFBFBC5BC1F}" type="pres">
      <dgm:prSet presAssocID="{D846890A-0E2A-4902-B4C1-71B77A0B497C}" presName="connTx" presStyleLbl="parChTrans1D2" presStyleIdx="11" presStyleCnt="12"/>
      <dgm:spPr/>
      <dgm:t>
        <a:bodyPr/>
        <a:lstStyle/>
        <a:p>
          <a:endParaRPr lang="tr-TR"/>
        </a:p>
      </dgm:t>
    </dgm:pt>
    <dgm:pt modelId="{EE4CA4B0-EDE9-4009-8DC3-85005599EDE5}" type="pres">
      <dgm:prSet presAssocID="{5908E3C2-D9D0-4293-BFD9-704E5024D4C2}" presName="node" presStyleLbl="node1" presStyleIdx="11" presStyleCnt="12">
        <dgm:presLayoutVars>
          <dgm:bulletEnabled val="1"/>
        </dgm:presLayoutVars>
      </dgm:prSet>
      <dgm:spPr/>
      <dgm:t>
        <a:bodyPr/>
        <a:lstStyle/>
        <a:p>
          <a:endParaRPr lang="tr-TR"/>
        </a:p>
      </dgm:t>
    </dgm:pt>
  </dgm:ptLst>
  <dgm:cxnLst>
    <dgm:cxn modelId="{A630A61B-5A9E-48D3-9F4F-BF002DB228BC}" srcId="{FAD710FF-21E4-4520-A82D-8A2E2CDE53DA}" destId="{28E0E30F-F704-49EE-944E-4664670279AB}" srcOrd="0" destOrd="0" parTransId="{23409DAE-5201-442C-8928-112598300BAA}" sibTransId="{5C692050-BBEF-4B75-B1BB-F9B1A5789A38}"/>
    <dgm:cxn modelId="{A367C0AC-EAAD-49E6-AC2B-3D9B0517F2F6}" type="presOf" srcId="{72D9EF99-F085-4050-9E84-950D5270188D}" destId="{7D8B0FEA-F947-4DDE-98B7-56F58A7C1095}" srcOrd="1" destOrd="0" presId="urn:microsoft.com/office/officeart/2005/8/layout/radial1"/>
    <dgm:cxn modelId="{74567F4D-D9CC-4150-817B-435BCA4C3435}" type="presOf" srcId="{C9D20A08-EB40-420D-BE76-B4F9EDCF5385}" destId="{81098A2E-7CE1-4AAB-8AED-60838573D7E4}" srcOrd="1" destOrd="0" presId="urn:microsoft.com/office/officeart/2005/8/layout/radial1"/>
    <dgm:cxn modelId="{063A487C-8EE5-48A5-A4AB-D1D9F0762590}" type="presOf" srcId="{1B98C31F-DAA2-40F1-BFA9-CD545C8B6A04}" destId="{297452AE-EB97-47A9-8F43-39DCEB123DD3}" srcOrd="0" destOrd="0" presId="urn:microsoft.com/office/officeart/2005/8/layout/radial1"/>
    <dgm:cxn modelId="{701CE9D2-0C5B-491F-BCE5-28A3851BB8A6}" srcId="{28E0E30F-F704-49EE-944E-4664670279AB}" destId="{AB0E8FA5-9832-44A3-AA42-B0FCE312D3C0}" srcOrd="2" destOrd="0" parTransId="{BDA14DD1-D172-4B35-9CC2-0C10E532EACA}" sibTransId="{390EC9B8-E9FE-45D5-A871-AA83CF65298A}"/>
    <dgm:cxn modelId="{59AC81F3-7C12-4C1A-81B7-6BDE8B050563}" type="presOf" srcId="{D846890A-0E2A-4902-B4C1-71B77A0B497C}" destId="{4587A50C-0295-4169-95E7-DEFBFBC5BC1F}" srcOrd="1" destOrd="0" presId="urn:microsoft.com/office/officeart/2005/8/layout/radial1"/>
    <dgm:cxn modelId="{6475A163-19D6-4CFD-BBDE-9F4FDFB501E6}" type="presOf" srcId="{C9D20A08-EB40-420D-BE76-B4F9EDCF5385}" destId="{8098983E-84F4-40D4-8928-685EF464954A}" srcOrd="0" destOrd="0" presId="urn:microsoft.com/office/officeart/2005/8/layout/radial1"/>
    <dgm:cxn modelId="{670E4486-04B4-450F-AE6A-BEB6940A7A3D}" type="presOf" srcId="{FAD710FF-21E4-4520-A82D-8A2E2CDE53DA}" destId="{B47B93A3-E07C-43DA-935C-B0512716AD48}" srcOrd="0" destOrd="0" presId="urn:microsoft.com/office/officeart/2005/8/layout/radial1"/>
    <dgm:cxn modelId="{00154845-031D-4E83-B281-2047532C3548}" type="presOf" srcId="{98893A95-9EC9-4BE5-850F-2447B07A4329}" destId="{3348E1ED-A29C-4566-95BF-D53F2D3946FE}" srcOrd="0" destOrd="0" presId="urn:microsoft.com/office/officeart/2005/8/layout/radial1"/>
    <dgm:cxn modelId="{20085A51-D18E-4FFA-8B11-7BCF15BFC2C0}" type="presOf" srcId="{02499848-95AF-4C74-85C5-DC80F9FC004B}" destId="{0823AA34-4E99-47EF-B889-04C0FBD8230B}" srcOrd="0" destOrd="0" presId="urn:microsoft.com/office/officeart/2005/8/layout/radial1"/>
    <dgm:cxn modelId="{9017C3F1-E3FC-4542-810C-D2A9C233539B}" type="presOf" srcId="{C0E65557-0318-40AA-873E-36812B2152B5}" destId="{C8DD2861-A17C-4CD7-A800-9EC50C1600E7}" srcOrd="0" destOrd="0" presId="urn:microsoft.com/office/officeart/2005/8/layout/radial1"/>
    <dgm:cxn modelId="{7A0E1210-F1E2-42F2-A210-EC283B99984B}" srcId="{28E0E30F-F704-49EE-944E-4664670279AB}" destId="{BE9CCBD5-E71F-4C2D-B888-87024B72A5F3}" srcOrd="10" destOrd="0" parTransId="{28D3F892-B503-4371-B948-839057CF8C28}" sibTransId="{2E48DCEA-6CAC-4415-BDA6-056ACFA21D66}"/>
    <dgm:cxn modelId="{6166AA03-ECA8-4D20-81BA-59431B0D65DA}" type="presOf" srcId="{AB0E8FA5-9832-44A3-AA42-B0FCE312D3C0}" destId="{602E0CD8-B766-47C1-8169-E5259E7A863F}" srcOrd="0" destOrd="0" presId="urn:microsoft.com/office/officeart/2005/8/layout/radial1"/>
    <dgm:cxn modelId="{930F7BED-1872-4B71-8FDE-CC31BB4DBE4D}" type="presOf" srcId="{A7715118-3AD8-4D1A-A1BA-9DF2F314C5A8}" destId="{90CF3FD4-9B1B-478C-923B-E74020E9E492}" srcOrd="0" destOrd="0" presId="urn:microsoft.com/office/officeart/2005/8/layout/radial1"/>
    <dgm:cxn modelId="{53F0A11D-0E66-47EC-A844-CC0D9C7C7C9E}" srcId="{28E0E30F-F704-49EE-944E-4664670279AB}" destId="{688A808D-4DB7-4895-B090-1E0CBE6E259C}" srcOrd="3" destOrd="0" parTransId="{D591BEF9-0EC6-4B11-896F-FEE2D722E94F}" sibTransId="{B34F5AE3-9BC3-4E6B-AB01-4F9EE3028E4B}"/>
    <dgm:cxn modelId="{DBD3F104-A9CD-4F0C-91F1-3ACA0768D5D4}" type="presOf" srcId="{C0E65557-0318-40AA-873E-36812B2152B5}" destId="{B3FC1EA3-C671-49D8-9436-408C9F9C2F19}" srcOrd="1" destOrd="0" presId="urn:microsoft.com/office/officeart/2005/8/layout/radial1"/>
    <dgm:cxn modelId="{46852D7B-DC53-4C62-9D0F-CB02F8E01864}" type="presOf" srcId="{6869F70C-1739-41EF-BACF-DF375E49FCD1}" destId="{C47639D8-EC80-4FDC-889D-D6E761FDBFEC}" srcOrd="0" destOrd="0" presId="urn:microsoft.com/office/officeart/2005/8/layout/radial1"/>
    <dgm:cxn modelId="{D8775E4D-282D-4595-A53E-378949B0ED28}" type="presOf" srcId="{74FD42B4-EC2D-4E88-9F90-C565B060E2C6}" destId="{DB0C3B1C-120D-4B6D-8454-F489FBE6BF37}" srcOrd="0" destOrd="0" presId="urn:microsoft.com/office/officeart/2005/8/layout/radial1"/>
    <dgm:cxn modelId="{E0B0CF93-54CB-4C56-8494-D9443465F508}" type="presOf" srcId="{28E0E30F-F704-49EE-944E-4664670279AB}" destId="{336647AF-BB97-4034-A59C-5B610B5A2194}" srcOrd="0" destOrd="0" presId="urn:microsoft.com/office/officeart/2005/8/layout/radial1"/>
    <dgm:cxn modelId="{9F182C67-37A5-4910-8880-335A77A16689}" type="presOf" srcId="{36F589F5-90A5-49A8-9A01-46C23593A50B}" destId="{EF72F2E3-C0E2-42CE-BF43-6B3B385A65A1}" srcOrd="1" destOrd="0" presId="urn:microsoft.com/office/officeart/2005/8/layout/radial1"/>
    <dgm:cxn modelId="{0DB24F2E-A0E8-43C1-8D70-58A2DA51BD0F}" type="presOf" srcId="{3AA324E7-9A0A-406C-A9FF-C0F978EF8BF3}" destId="{1476EEDA-FD5D-47ED-9465-ABFB810937E9}" srcOrd="0" destOrd="0" presId="urn:microsoft.com/office/officeart/2005/8/layout/radial1"/>
    <dgm:cxn modelId="{B8084C62-77E7-43D2-BF58-95A45538EE9F}" type="presOf" srcId="{36F589F5-90A5-49A8-9A01-46C23593A50B}" destId="{3A49C69A-9D41-4BCD-875C-A86B78977E2B}" srcOrd="0" destOrd="0" presId="urn:microsoft.com/office/officeart/2005/8/layout/radial1"/>
    <dgm:cxn modelId="{2DB950A8-5CAD-45FB-A73F-1442696C49C1}" type="presOf" srcId="{BE9CCBD5-E71F-4C2D-B888-87024B72A5F3}" destId="{850F6FAA-08FC-4E2B-8526-278EB1F95E0A}" srcOrd="0" destOrd="0" presId="urn:microsoft.com/office/officeart/2005/8/layout/radial1"/>
    <dgm:cxn modelId="{1716E7AC-AF3E-4A26-BF78-EDF3012D0D84}" type="presOf" srcId="{339C9DC9-C873-4022-8F77-500D3C019DD1}" destId="{A7D233D7-A62D-4BF0-AD10-A87A41883E00}" srcOrd="0" destOrd="0" presId="urn:microsoft.com/office/officeart/2005/8/layout/radial1"/>
    <dgm:cxn modelId="{8A9F8803-60D8-4985-84C2-9FEB99E11F45}" type="presOf" srcId="{1A8AE5E7-EB56-4D1F-BA25-4248F044EBF2}" destId="{7E6B6030-2618-4D35-AA60-A379A3C7BA7F}" srcOrd="0" destOrd="0" presId="urn:microsoft.com/office/officeart/2005/8/layout/radial1"/>
    <dgm:cxn modelId="{53AAEE88-9573-4647-B672-BC04F81C0393}" srcId="{28E0E30F-F704-49EE-944E-4664670279AB}" destId="{3AA324E7-9A0A-406C-A9FF-C0F978EF8BF3}" srcOrd="1" destOrd="0" parTransId="{36F589F5-90A5-49A8-9A01-46C23593A50B}" sibTransId="{6947A265-591E-4714-B55B-18C37AB367E4}"/>
    <dgm:cxn modelId="{E030AE4D-5BEB-4E1E-A315-36A9C9855F7F}" type="presOf" srcId="{1B1D3F03-6B9B-4EE8-AA40-0B9C1B12815B}" destId="{8F75D4B8-4B70-4CB0-9318-C069B2FF9D71}" srcOrd="0" destOrd="0" presId="urn:microsoft.com/office/officeart/2005/8/layout/radial1"/>
    <dgm:cxn modelId="{774C8D1E-E5C0-461F-899C-9FB39CD9FCB8}" type="presOf" srcId="{56CE25BD-E8B9-4578-B475-850A1180DCB5}" destId="{3E9DC014-B464-4C0B-A198-B8D2038F7249}" srcOrd="0" destOrd="0" presId="urn:microsoft.com/office/officeart/2005/8/layout/radial1"/>
    <dgm:cxn modelId="{1EBA12B6-2150-4088-BC96-A759954EB835}" type="presOf" srcId="{BDA14DD1-D172-4B35-9CC2-0C10E532EACA}" destId="{50ED4AEB-9FE1-4C49-B3BF-6BC0C23A1D03}" srcOrd="1" destOrd="0" presId="urn:microsoft.com/office/officeart/2005/8/layout/radial1"/>
    <dgm:cxn modelId="{FCA1CD12-EBCC-4390-ADE6-C8DD9FE3ECC1}" type="presOf" srcId="{BDA14DD1-D172-4B35-9CC2-0C10E532EACA}" destId="{84C5CB98-86F7-4892-BF68-6CA4F24375FB}" srcOrd="0" destOrd="0" presId="urn:microsoft.com/office/officeart/2005/8/layout/radial1"/>
    <dgm:cxn modelId="{033AEC30-1DEE-44C7-A2DE-1C90F41C5197}" type="presOf" srcId="{CF0A4C08-1CB3-49AA-A9A7-C6F61B20DCF5}" destId="{C3CCE0B9-E8C2-4CAF-88DC-5024C13178E9}" srcOrd="0" destOrd="0" presId="urn:microsoft.com/office/officeart/2005/8/layout/radial1"/>
    <dgm:cxn modelId="{8329B910-74C5-4A25-9F40-16DE55FC086F}" srcId="{28E0E30F-F704-49EE-944E-4664670279AB}" destId="{1B98C31F-DAA2-40F1-BFA9-CD545C8B6A04}" srcOrd="9" destOrd="0" parTransId="{72D9EF99-F085-4050-9E84-950D5270188D}" sibTransId="{E83BF6E1-E870-430C-8B2D-BBF61C0A104C}"/>
    <dgm:cxn modelId="{791DC958-05D7-473C-AB84-ED4F9F255BEE}" type="presOf" srcId="{688A808D-4DB7-4895-B090-1E0CBE6E259C}" destId="{BBFF8402-9618-4D03-8BFB-ABF5AEDF00A9}" srcOrd="0" destOrd="0" presId="urn:microsoft.com/office/officeart/2005/8/layout/radial1"/>
    <dgm:cxn modelId="{2DC7709B-9096-4AF5-A6D4-D80C7D6E6CBA}" type="presOf" srcId="{D591BEF9-0EC6-4B11-896F-FEE2D722E94F}" destId="{D63FF393-070C-40C7-94D3-FEF4EEBBF927}" srcOrd="1" destOrd="0" presId="urn:microsoft.com/office/officeart/2005/8/layout/radial1"/>
    <dgm:cxn modelId="{92CB1978-4187-41F1-B210-7FFE0742321D}" type="presOf" srcId="{D846890A-0E2A-4902-B4C1-71B77A0B497C}" destId="{39DB710E-7308-47F4-BD80-AF4537B2A055}" srcOrd="0" destOrd="0" presId="urn:microsoft.com/office/officeart/2005/8/layout/radial1"/>
    <dgm:cxn modelId="{19345FC1-4FDD-408D-BE00-28CEF5765569}" type="presOf" srcId="{D591BEF9-0EC6-4B11-896F-FEE2D722E94F}" destId="{368505A2-80B9-4216-84EB-5FD7031D2DEA}" srcOrd="0" destOrd="0" presId="urn:microsoft.com/office/officeart/2005/8/layout/radial1"/>
    <dgm:cxn modelId="{34234799-4FDF-419C-92FC-FC69BA3B0E83}" type="presOf" srcId="{98893A95-9EC9-4BE5-850F-2447B07A4329}" destId="{D0E60705-0FD4-4CA9-8BCE-73D9B5B9A008}" srcOrd="1" destOrd="0" presId="urn:microsoft.com/office/officeart/2005/8/layout/radial1"/>
    <dgm:cxn modelId="{627EB93A-0D74-4FC3-9B47-4683DD6B856B}" type="presOf" srcId="{28D3F892-B503-4371-B948-839057CF8C28}" destId="{F8B15DB6-1BEC-47C6-930D-445606AE19A1}" srcOrd="0" destOrd="0" presId="urn:microsoft.com/office/officeart/2005/8/layout/radial1"/>
    <dgm:cxn modelId="{A9DB8327-CD1D-44B8-8BA4-E3D93B133100}" srcId="{28E0E30F-F704-49EE-944E-4664670279AB}" destId="{74FD42B4-EC2D-4E88-9F90-C565B060E2C6}" srcOrd="8" destOrd="0" parTransId="{C9D20A08-EB40-420D-BE76-B4F9EDCF5385}" sibTransId="{DE882659-FFF2-4E39-90F7-3AE379F9FC7B}"/>
    <dgm:cxn modelId="{F10C6293-B517-4C55-B4B0-DBF716E5D7F7}" srcId="{28E0E30F-F704-49EE-944E-4664670279AB}" destId="{5908E3C2-D9D0-4293-BFD9-704E5024D4C2}" srcOrd="11" destOrd="0" parTransId="{D846890A-0E2A-4902-B4C1-71B77A0B497C}" sibTransId="{A45F0B99-F6B8-4E4A-8303-7438115BD66C}"/>
    <dgm:cxn modelId="{C91090C5-5DEC-47A3-9EE3-8F4420BCF6D0}" srcId="{28E0E30F-F704-49EE-944E-4664670279AB}" destId="{02499848-95AF-4C74-85C5-DC80F9FC004B}" srcOrd="4" destOrd="0" parTransId="{1B1D3F03-6B9B-4EE8-AA40-0B9C1B12815B}" sibTransId="{54165CF0-9461-4B08-BE75-556AF94752E1}"/>
    <dgm:cxn modelId="{76AF62BF-F271-482B-BD3E-29B611827C18}" type="presOf" srcId="{72D9EF99-F085-4050-9E84-950D5270188D}" destId="{98011B86-D6B8-42E4-ACDF-E0619CC3B262}" srcOrd="0" destOrd="0" presId="urn:microsoft.com/office/officeart/2005/8/layout/radial1"/>
    <dgm:cxn modelId="{72D7AA4F-275E-418E-B95B-48FB3184DE45}" type="presOf" srcId="{28D3F892-B503-4371-B948-839057CF8C28}" destId="{77BC3100-2B0C-4597-9077-C010027548B1}" srcOrd="1" destOrd="0" presId="urn:microsoft.com/office/officeart/2005/8/layout/radial1"/>
    <dgm:cxn modelId="{CA3E9869-034B-40E7-8522-852D8700F29C}" type="presOf" srcId="{6869F70C-1739-41EF-BACF-DF375E49FCD1}" destId="{4DFD1933-285A-45BB-8B9F-FAA5182CD088}" srcOrd="1" destOrd="0" presId="urn:microsoft.com/office/officeart/2005/8/layout/radial1"/>
    <dgm:cxn modelId="{37BB1F82-B935-465E-B8A3-FB048D3EB126}" srcId="{28E0E30F-F704-49EE-944E-4664670279AB}" destId="{A7715118-3AD8-4D1A-A1BA-9DF2F314C5A8}" srcOrd="5" destOrd="0" parTransId="{C0E65557-0318-40AA-873E-36812B2152B5}" sibTransId="{F03040E6-20BA-410B-B19C-2D033B5206FD}"/>
    <dgm:cxn modelId="{E2F9CE76-E9E3-4601-8C2F-6535B08FDD35}" srcId="{28E0E30F-F704-49EE-944E-4664670279AB}" destId="{56CE25BD-E8B9-4578-B475-850A1180DCB5}" srcOrd="0" destOrd="0" parTransId="{98893A95-9EC9-4BE5-850F-2447B07A4329}" sibTransId="{1CB05D89-2029-4814-B489-C7293E72F863}"/>
    <dgm:cxn modelId="{1A8886A7-7D58-41A1-A82A-ED69A0821085}" srcId="{28E0E30F-F704-49EE-944E-4664670279AB}" destId="{CF0A4C08-1CB3-49AA-A9A7-C6F61B20DCF5}" srcOrd="7" destOrd="0" parTransId="{6869F70C-1739-41EF-BACF-DF375E49FCD1}" sibTransId="{232E0EB5-08DC-4F2E-956D-9C11A6ACC585}"/>
    <dgm:cxn modelId="{B7428381-3296-435B-B968-6AD5FC6A9588}" type="presOf" srcId="{5908E3C2-D9D0-4293-BFD9-704E5024D4C2}" destId="{EE4CA4B0-EDE9-4009-8DC3-85005599EDE5}" srcOrd="0" destOrd="0" presId="urn:microsoft.com/office/officeart/2005/8/layout/radial1"/>
    <dgm:cxn modelId="{939B1CEA-8DEC-49EE-A764-DA12D046C40D}" srcId="{28E0E30F-F704-49EE-944E-4664670279AB}" destId="{339C9DC9-C873-4022-8F77-500D3C019DD1}" srcOrd="6" destOrd="0" parTransId="{1A8AE5E7-EB56-4D1F-BA25-4248F044EBF2}" sibTransId="{F82DA4E8-BFA3-4458-870D-3D6E57DB2A5B}"/>
    <dgm:cxn modelId="{AB373A11-E554-4974-BF07-5119FAA99938}" type="presOf" srcId="{1B1D3F03-6B9B-4EE8-AA40-0B9C1B12815B}" destId="{9FD5C63A-604C-49BE-A0DE-82AFA5988227}" srcOrd="1" destOrd="0" presId="urn:microsoft.com/office/officeart/2005/8/layout/radial1"/>
    <dgm:cxn modelId="{8D004BA6-DC35-4539-A848-71CF67DBA5B0}" type="presOf" srcId="{1A8AE5E7-EB56-4D1F-BA25-4248F044EBF2}" destId="{667757FE-206A-4F47-A218-26D2452E2D58}" srcOrd="1" destOrd="0" presId="urn:microsoft.com/office/officeart/2005/8/layout/radial1"/>
    <dgm:cxn modelId="{727279CF-947F-4FE4-A5AB-35ADD147D842}" type="presParOf" srcId="{B47B93A3-E07C-43DA-935C-B0512716AD48}" destId="{336647AF-BB97-4034-A59C-5B610B5A2194}" srcOrd="0" destOrd="0" presId="urn:microsoft.com/office/officeart/2005/8/layout/radial1"/>
    <dgm:cxn modelId="{15CDD7FD-4A93-4904-AFDD-D52D0C81D466}" type="presParOf" srcId="{B47B93A3-E07C-43DA-935C-B0512716AD48}" destId="{3348E1ED-A29C-4566-95BF-D53F2D3946FE}" srcOrd="1" destOrd="0" presId="urn:microsoft.com/office/officeart/2005/8/layout/radial1"/>
    <dgm:cxn modelId="{BBB4252D-253D-4568-B098-9DDC08F0AF2A}" type="presParOf" srcId="{3348E1ED-A29C-4566-95BF-D53F2D3946FE}" destId="{D0E60705-0FD4-4CA9-8BCE-73D9B5B9A008}" srcOrd="0" destOrd="0" presId="urn:microsoft.com/office/officeart/2005/8/layout/radial1"/>
    <dgm:cxn modelId="{C74D2866-A6BD-46FF-B6AB-65A10BAC1489}" type="presParOf" srcId="{B47B93A3-E07C-43DA-935C-B0512716AD48}" destId="{3E9DC014-B464-4C0B-A198-B8D2038F7249}" srcOrd="2" destOrd="0" presId="urn:microsoft.com/office/officeart/2005/8/layout/radial1"/>
    <dgm:cxn modelId="{08D38D9F-C454-4421-9CC4-287D844A3E92}" type="presParOf" srcId="{B47B93A3-E07C-43DA-935C-B0512716AD48}" destId="{3A49C69A-9D41-4BCD-875C-A86B78977E2B}" srcOrd="3" destOrd="0" presId="urn:microsoft.com/office/officeart/2005/8/layout/radial1"/>
    <dgm:cxn modelId="{B0531156-C71F-418E-AB50-5F7919F53D12}" type="presParOf" srcId="{3A49C69A-9D41-4BCD-875C-A86B78977E2B}" destId="{EF72F2E3-C0E2-42CE-BF43-6B3B385A65A1}" srcOrd="0" destOrd="0" presId="urn:microsoft.com/office/officeart/2005/8/layout/radial1"/>
    <dgm:cxn modelId="{1685B9F6-09BD-43A5-A190-8E5FE1E333EC}" type="presParOf" srcId="{B47B93A3-E07C-43DA-935C-B0512716AD48}" destId="{1476EEDA-FD5D-47ED-9465-ABFB810937E9}" srcOrd="4" destOrd="0" presId="urn:microsoft.com/office/officeart/2005/8/layout/radial1"/>
    <dgm:cxn modelId="{B85169E2-C36D-4274-84A0-144B8F8F746C}" type="presParOf" srcId="{B47B93A3-E07C-43DA-935C-B0512716AD48}" destId="{84C5CB98-86F7-4892-BF68-6CA4F24375FB}" srcOrd="5" destOrd="0" presId="urn:microsoft.com/office/officeart/2005/8/layout/radial1"/>
    <dgm:cxn modelId="{012E1527-DF1D-4ED0-8033-870C3E68381B}" type="presParOf" srcId="{84C5CB98-86F7-4892-BF68-6CA4F24375FB}" destId="{50ED4AEB-9FE1-4C49-B3BF-6BC0C23A1D03}" srcOrd="0" destOrd="0" presId="urn:microsoft.com/office/officeart/2005/8/layout/radial1"/>
    <dgm:cxn modelId="{E53DF677-F333-4186-9FC8-5B32E8B9F809}" type="presParOf" srcId="{B47B93A3-E07C-43DA-935C-B0512716AD48}" destId="{602E0CD8-B766-47C1-8169-E5259E7A863F}" srcOrd="6" destOrd="0" presId="urn:microsoft.com/office/officeart/2005/8/layout/radial1"/>
    <dgm:cxn modelId="{23E16481-9FDF-4CA6-BBA0-28184800DFE0}" type="presParOf" srcId="{B47B93A3-E07C-43DA-935C-B0512716AD48}" destId="{368505A2-80B9-4216-84EB-5FD7031D2DEA}" srcOrd="7" destOrd="0" presId="urn:microsoft.com/office/officeart/2005/8/layout/radial1"/>
    <dgm:cxn modelId="{368ECC4F-B4DB-4B26-90E9-660486F2890B}" type="presParOf" srcId="{368505A2-80B9-4216-84EB-5FD7031D2DEA}" destId="{D63FF393-070C-40C7-94D3-FEF4EEBBF927}" srcOrd="0" destOrd="0" presId="urn:microsoft.com/office/officeart/2005/8/layout/radial1"/>
    <dgm:cxn modelId="{FF9FC012-FADD-4173-83C2-BDE948D7067F}" type="presParOf" srcId="{B47B93A3-E07C-43DA-935C-B0512716AD48}" destId="{BBFF8402-9618-4D03-8BFB-ABF5AEDF00A9}" srcOrd="8" destOrd="0" presId="urn:microsoft.com/office/officeart/2005/8/layout/radial1"/>
    <dgm:cxn modelId="{D23CDC42-8BA6-4BE8-B2D4-1AEEA75D8248}" type="presParOf" srcId="{B47B93A3-E07C-43DA-935C-B0512716AD48}" destId="{8F75D4B8-4B70-4CB0-9318-C069B2FF9D71}" srcOrd="9" destOrd="0" presId="urn:microsoft.com/office/officeart/2005/8/layout/radial1"/>
    <dgm:cxn modelId="{2C1F402A-9DCE-4C04-BBEA-6C9E966BB245}" type="presParOf" srcId="{8F75D4B8-4B70-4CB0-9318-C069B2FF9D71}" destId="{9FD5C63A-604C-49BE-A0DE-82AFA5988227}" srcOrd="0" destOrd="0" presId="urn:microsoft.com/office/officeart/2005/8/layout/radial1"/>
    <dgm:cxn modelId="{DB4DCEA6-A42A-40BD-A555-495E9DB683B0}" type="presParOf" srcId="{B47B93A3-E07C-43DA-935C-B0512716AD48}" destId="{0823AA34-4E99-47EF-B889-04C0FBD8230B}" srcOrd="10" destOrd="0" presId="urn:microsoft.com/office/officeart/2005/8/layout/radial1"/>
    <dgm:cxn modelId="{04C8BC30-28C0-4206-9859-23A57A15348F}" type="presParOf" srcId="{B47B93A3-E07C-43DA-935C-B0512716AD48}" destId="{C8DD2861-A17C-4CD7-A800-9EC50C1600E7}" srcOrd="11" destOrd="0" presId="urn:microsoft.com/office/officeart/2005/8/layout/radial1"/>
    <dgm:cxn modelId="{66D5F301-1D42-4F96-BF0E-3AB71584C57D}" type="presParOf" srcId="{C8DD2861-A17C-4CD7-A800-9EC50C1600E7}" destId="{B3FC1EA3-C671-49D8-9436-408C9F9C2F19}" srcOrd="0" destOrd="0" presId="urn:microsoft.com/office/officeart/2005/8/layout/radial1"/>
    <dgm:cxn modelId="{1991B0F8-B059-400D-834A-C1CCB2CCB227}" type="presParOf" srcId="{B47B93A3-E07C-43DA-935C-B0512716AD48}" destId="{90CF3FD4-9B1B-478C-923B-E74020E9E492}" srcOrd="12" destOrd="0" presId="urn:microsoft.com/office/officeart/2005/8/layout/radial1"/>
    <dgm:cxn modelId="{16630B30-CBBE-4422-91BC-ADB225993966}" type="presParOf" srcId="{B47B93A3-E07C-43DA-935C-B0512716AD48}" destId="{7E6B6030-2618-4D35-AA60-A379A3C7BA7F}" srcOrd="13" destOrd="0" presId="urn:microsoft.com/office/officeart/2005/8/layout/radial1"/>
    <dgm:cxn modelId="{FF14D548-9CC0-4D0B-80A9-0B5B8FEB1100}" type="presParOf" srcId="{7E6B6030-2618-4D35-AA60-A379A3C7BA7F}" destId="{667757FE-206A-4F47-A218-26D2452E2D58}" srcOrd="0" destOrd="0" presId="urn:microsoft.com/office/officeart/2005/8/layout/radial1"/>
    <dgm:cxn modelId="{302A22E8-3097-4210-B637-635941D782D2}" type="presParOf" srcId="{B47B93A3-E07C-43DA-935C-B0512716AD48}" destId="{A7D233D7-A62D-4BF0-AD10-A87A41883E00}" srcOrd="14" destOrd="0" presId="urn:microsoft.com/office/officeart/2005/8/layout/radial1"/>
    <dgm:cxn modelId="{687C387F-15A9-4EF2-8B11-231DCD810931}" type="presParOf" srcId="{B47B93A3-E07C-43DA-935C-B0512716AD48}" destId="{C47639D8-EC80-4FDC-889D-D6E761FDBFEC}" srcOrd="15" destOrd="0" presId="urn:microsoft.com/office/officeart/2005/8/layout/radial1"/>
    <dgm:cxn modelId="{3F3F3F05-F549-4F8C-87E0-960CFA41AF8A}" type="presParOf" srcId="{C47639D8-EC80-4FDC-889D-D6E761FDBFEC}" destId="{4DFD1933-285A-45BB-8B9F-FAA5182CD088}" srcOrd="0" destOrd="0" presId="urn:microsoft.com/office/officeart/2005/8/layout/radial1"/>
    <dgm:cxn modelId="{F3650438-890B-4462-8C74-9482FB40ECFB}" type="presParOf" srcId="{B47B93A3-E07C-43DA-935C-B0512716AD48}" destId="{C3CCE0B9-E8C2-4CAF-88DC-5024C13178E9}" srcOrd="16" destOrd="0" presId="urn:microsoft.com/office/officeart/2005/8/layout/radial1"/>
    <dgm:cxn modelId="{6B40E547-7317-480D-AF37-6B6A6122F0B1}" type="presParOf" srcId="{B47B93A3-E07C-43DA-935C-B0512716AD48}" destId="{8098983E-84F4-40D4-8928-685EF464954A}" srcOrd="17" destOrd="0" presId="urn:microsoft.com/office/officeart/2005/8/layout/radial1"/>
    <dgm:cxn modelId="{0777857B-44DE-4D6B-9909-CAB8D9324530}" type="presParOf" srcId="{8098983E-84F4-40D4-8928-685EF464954A}" destId="{81098A2E-7CE1-4AAB-8AED-60838573D7E4}" srcOrd="0" destOrd="0" presId="urn:microsoft.com/office/officeart/2005/8/layout/radial1"/>
    <dgm:cxn modelId="{2A8FF430-D83E-435B-A0A2-6B822B2BA9D2}" type="presParOf" srcId="{B47B93A3-E07C-43DA-935C-B0512716AD48}" destId="{DB0C3B1C-120D-4B6D-8454-F489FBE6BF37}" srcOrd="18" destOrd="0" presId="urn:microsoft.com/office/officeart/2005/8/layout/radial1"/>
    <dgm:cxn modelId="{F35855AD-F6DD-4FA9-8942-284297F6CCA9}" type="presParOf" srcId="{B47B93A3-E07C-43DA-935C-B0512716AD48}" destId="{98011B86-D6B8-42E4-ACDF-E0619CC3B262}" srcOrd="19" destOrd="0" presId="urn:microsoft.com/office/officeart/2005/8/layout/radial1"/>
    <dgm:cxn modelId="{F8713CA9-2875-40EE-9570-D83FE8F923A8}" type="presParOf" srcId="{98011B86-D6B8-42E4-ACDF-E0619CC3B262}" destId="{7D8B0FEA-F947-4DDE-98B7-56F58A7C1095}" srcOrd="0" destOrd="0" presId="urn:microsoft.com/office/officeart/2005/8/layout/radial1"/>
    <dgm:cxn modelId="{23A4B141-298B-4258-8150-F92AD693CCF7}" type="presParOf" srcId="{B47B93A3-E07C-43DA-935C-B0512716AD48}" destId="{297452AE-EB97-47A9-8F43-39DCEB123DD3}" srcOrd="20" destOrd="0" presId="urn:microsoft.com/office/officeart/2005/8/layout/radial1"/>
    <dgm:cxn modelId="{44F25F15-EB1A-470C-8FC5-B6706EB60E1F}" type="presParOf" srcId="{B47B93A3-E07C-43DA-935C-B0512716AD48}" destId="{F8B15DB6-1BEC-47C6-930D-445606AE19A1}" srcOrd="21" destOrd="0" presId="urn:microsoft.com/office/officeart/2005/8/layout/radial1"/>
    <dgm:cxn modelId="{7C71DEF6-1C3E-4E19-990C-6ABE4905A052}" type="presParOf" srcId="{F8B15DB6-1BEC-47C6-930D-445606AE19A1}" destId="{77BC3100-2B0C-4597-9077-C010027548B1}" srcOrd="0" destOrd="0" presId="urn:microsoft.com/office/officeart/2005/8/layout/radial1"/>
    <dgm:cxn modelId="{4C055EA4-5200-4468-9E1D-63D75F10FFBC}" type="presParOf" srcId="{B47B93A3-E07C-43DA-935C-B0512716AD48}" destId="{850F6FAA-08FC-4E2B-8526-278EB1F95E0A}" srcOrd="22" destOrd="0" presId="urn:microsoft.com/office/officeart/2005/8/layout/radial1"/>
    <dgm:cxn modelId="{A3196146-FBD3-4128-AF0F-3D5EFE1C1294}" type="presParOf" srcId="{B47B93A3-E07C-43DA-935C-B0512716AD48}" destId="{39DB710E-7308-47F4-BD80-AF4537B2A055}" srcOrd="23" destOrd="0" presId="urn:microsoft.com/office/officeart/2005/8/layout/radial1"/>
    <dgm:cxn modelId="{1F879657-AE06-46A9-84BF-0902ABD7DD54}" type="presParOf" srcId="{39DB710E-7308-47F4-BD80-AF4537B2A055}" destId="{4587A50C-0295-4169-95E7-DEFBFBC5BC1F}" srcOrd="0" destOrd="0" presId="urn:microsoft.com/office/officeart/2005/8/layout/radial1"/>
    <dgm:cxn modelId="{A8A9E6C5-211C-46E6-BF79-A7A3AC97EAE2}" type="presParOf" srcId="{B47B93A3-E07C-43DA-935C-B0512716AD48}" destId="{EE4CA4B0-EDE9-4009-8DC3-85005599EDE5}" srcOrd="24"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9DDFBF7-73F7-4E37-9987-07578E35E328}"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tr-TR"/>
        </a:p>
      </dgm:t>
    </dgm:pt>
    <dgm:pt modelId="{A0EBB083-0EB3-4F7B-9B21-5D128ABE11E7}">
      <dgm:prSet phldrT="[Metin]" custT="1">
        <dgm:style>
          <a:lnRef idx="2">
            <a:schemeClr val="dk1"/>
          </a:lnRef>
          <a:fillRef idx="1">
            <a:schemeClr val="lt1"/>
          </a:fillRef>
          <a:effectRef idx="0">
            <a:schemeClr val="dk1"/>
          </a:effectRef>
          <a:fontRef idx="minor">
            <a:schemeClr val="dk1"/>
          </a:fontRef>
        </dgm:style>
      </dgm:prSet>
      <dgm:spPr/>
      <dgm:t>
        <a:bodyPr/>
        <a:lstStyle/>
        <a:p>
          <a:r>
            <a:rPr lang="tr-TR" sz="1000" b="1" dirty="0" smtClean="0">
              <a:effectLst>
                <a:outerShdw blurRad="38100" dist="38100" dir="2700000" algn="tl">
                  <a:srgbClr val="000000">
                    <a:alpha val="43137"/>
                  </a:srgbClr>
                </a:outerShdw>
              </a:effectLst>
            </a:rPr>
            <a:t>TARİKATLARIN </a:t>
          </a:r>
        </a:p>
        <a:p>
          <a:r>
            <a:rPr lang="tr-TR" sz="1000" b="1" dirty="0" smtClean="0">
              <a:effectLst>
                <a:outerShdw blurRad="38100" dist="38100" dir="2700000" algn="tl">
                  <a:srgbClr val="000000">
                    <a:alpha val="43137"/>
                  </a:srgbClr>
                </a:outerShdw>
              </a:effectLst>
            </a:rPr>
            <a:t>ORTAK YÖNLERİ</a:t>
          </a:r>
          <a:endParaRPr lang="tr-TR" sz="1000" b="1" dirty="0">
            <a:effectLst>
              <a:outerShdw blurRad="38100" dist="38100" dir="2700000" algn="tl">
                <a:srgbClr val="000000">
                  <a:alpha val="43137"/>
                </a:srgbClr>
              </a:outerShdw>
            </a:effectLst>
          </a:endParaRPr>
        </a:p>
      </dgm:t>
    </dgm:pt>
    <dgm:pt modelId="{173496C6-C673-4964-A0F2-29B8991BC1DC}" type="parTrans" cxnId="{8F43C295-FF5C-4BDC-BD73-CE1C6C4EE9BC}">
      <dgm:prSet/>
      <dgm:spPr/>
      <dgm:t>
        <a:bodyPr/>
        <a:lstStyle/>
        <a:p>
          <a:endParaRPr lang="tr-TR"/>
        </a:p>
      </dgm:t>
    </dgm:pt>
    <dgm:pt modelId="{B793D6CB-2188-4346-A004-7FE9391E2542}" type="sibTrans" cxnId="{8F43C295-FF5C-4BDC-BD73-CE1C6C4EE9BC}">
      <dgm:prSet/>
      <dgm:spPr/>
      <dgm:t>
        <a:bodyPr/>
        <a:lstStyle/>
        <a:p>
          <a:endParaRPr lang="tr-TR"/>
        </a:p>
      </dgm:t>
    </dgm:pt>
    <dgm:pt modelId="{A42FE43E-CF70-44B8-BD7E-79DFD08BF226}">
      <dgm:prSet phldrT="[Metin]">
        <dgm:style>
          <a:lnRef idx="3">
            <a:schemeClr val="lt1"/>
          </a:lnRef>
          <a:fillRef idx="1">
            <a:schemeClr val="accent3"/>
          </a:fillRef>
          <a:effectRef idx="1">
            <a:schemeClr val="accent3"/>
          </a:effectRef>
          <a:fontRef idx="minor">
            <a:schemeClr val="lt1"/>
          </a:fontRef>
        </dgm:style>
      </dgm:prSet>
      <dgm:spPr/>
      <dgm:t>
        <a:bodyPr/>
        <a:lstStyle/>
        <a:p>
          <a:r>
            <a:rPr lang="tr-TR" dirty="0" smtClean="0"/>
            <a:t>ZİKİR</a:t>
          </a:r>
          <a:endParaRPr lang="tr-TR" dirty="0"/>
        </a:p>
      </dgm:t>
    </dgm:pt>
    <dgm:pt modelId="{FF3E1E00-1883-4B6F-9BFA-552113FE6526}" type="parTrans" cxnId="{7B3DD136-900B-4947-9461-CE9C2D428AB6}">
      <dgm:prSet/>
      <dgm:spPr/>
      <dgm:t>
        <a:bodyPr/>
        <a:lstStyle/>
        <a:p>
          <a:endParaRPr lang="tr-TR"/>
        </a:p>
      </dgm:t>
    </dgm:pt>
    <dgm:pt modelId="{FDBA409A-50E2-4A3D-BFF4-FF004DE1A2A0}" type="sibTrans" cxnId="{7B3DD136-900B-4947-9461-CE9C2D428AB6}">
      <dgm:prSet/>
      <dgm:spPr/>
      <dgm:t>
        <a:bodyPr/>
        <a:lstStyle/>
        <a:p>
          <a:endParaRPr lang="tr-TR"/>
        </a:p>
      </dgm:t>
    </dgm:pt>
    <dgm:pt modelId="{9C78486A-4A53-468B-8084-A76FBA52F5BF}">
      <dgm:prSet phldrT="[Metin]">
        <dgm:style>
          <a:lnRef idx="1">
            <a:schemeClr val="accent1"/>
          </a:lnRef>
          <a:fillRef idx="2">
            <a:schemeClr val="accent1"/>
          </a:fillRef>
          <a:effectRef idx="1">
            <a:schemeClr val="accent1"/>
          </a:effectRef>
          <a:fontRef idx="minor">
            <a:schemeClr val="dk1"/>
          </a:fontRef>
        </dgm:style>
      </dgm:prSet>
      <dgm:spPr/>
      <dgm:t>
        <a:bodyPr/>
        <a:lstStyle/>
        <a:p>
          <a:r>
            <a:rPr lang="tr-TR" dirty="0" smtClean="0"/>
            <a:t>İNSANİ UNSURLAR</a:t>
          </a:r>
          <a:endParaRPr lang="tr-TR" dirty="0"/>
        </a:p>
      </dgm:t>
    </dgm:pt>
    <dgm:pt modelId="{05E2930E-5F79-4B09-9EB3-C543D962E645}" type="parTrans" cxnId="{2C1940FA-4D18-4281-B79D-4E84FCF2917F}">
      <dgm:prSet/>
      <dgm:spPr/>
      <dgm:t>
        <a:bodyPr/>
        <a:lstStyle/>
        <a:p>
          <a:endParaRPr lang="tr-TR"/>
        </a:p>
      </dgm:t>
    </dgm:pt>
    <dgm:pt modelId="{027C3249-B21E-40E5-B596-6347EAA05AEB}" type="sibTrans" cxnId="{2C1940FA-4D18-4281-B79D-4E84FCF2917F}">
      <dgm:prSet/>
      <dgm:spPr/>
      <dgm:t>
        <a:bodyPr/>
        <a:lstStyle/>
        <a:p>
          <a:endParaRPr lang="tr-TR"/>
        </a:p>
      </dgm:t>
    </dgm:pt>
    <dgm:pt modelId="{9225C258-B7B0-4C5E-8D20-E4131F20F3B7}">
      <dgm:prSet phldrT="[Metin]">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tr-TR" dirty="0" smtClean="0"/>
            <a:t>FİKRİ VE MANEVİ UNSURLAR</a:t>
          </a:r>
          <a:endParaRPr lang="tr-TR" dirty="0"/>
        </a:p>
      </dgm:t>
    </dgm:pt>
    <dgm:pt modelId="{00D0C6FB-F182-4A01-9E94-23C2BF9CA8E7}" type="parTrans" cxnId="{F90C3972-D9A1-44B7-88B4-CFA0BEDFDAD6}">
      <dgm:prSet/>
      <dgm:spPr/>
      <dgm:t>
        <a:bodyPr/>
        <a:lstStyle/>
        <a:p>
          <a:endParaRPr lang="tr-TR"/>
        </a:p>
      </dgm:t>
    </dgm:pt>
    <dgm:pt modelId="{D3A12E19-D7F4-4160-AFA4-610967F2E543}" type="sibTrans" cxnId="{F90C3972-D9A1-44B7-88B4-CFA0BEDFDAD6}">
      <dgm:prSet/>
      <dgm:spPr/>
      <dgm:t>
        <a:bodyPr/>
        <a:lstStyle/>
        <a:p>
          <a:endParaRPr lang="tr-TR"/>
        </a:p>
      </dgm:t>
    </dgm:pt>
    <dgm:pt modelId="{090252D6-63DE-4525-8264-3E3C4362243D}">
      <dgm:prSet phldrT="[Metin]">
        <dgm:style>
          <a:lnRef idx="1">
            <a:schemeClr val="dk1"/>
          </a:lnRef>
          <a:fillRef idx="2">
            <a:schemeClr val="dk1"/>
          </a:fillRef>
          <a:effectRef idx="1">
            <a:schemeClr val="dk1"/>
          </a:effectRef>
          <a:fontRef idx="minor">
            <a:schemeClr val="dk1"/>
          </a:fontRef>
        </dgm:style>
      </dgm:prSet>
      <dgm:spPr/>
      <dgm:t>
        <a:bodyPr/>
        <a:lstStyle/>
        <a:p>
          <a:r>
            <a:rPr lang="tr-TR" dirty="0" smtClean="0"/>
            <a:t>SEYR Ü SÜLUK</a:t>
          </a:r>
          <a:endParaRPr lang="tr-TR" dirty="0"/>
        </a:p>
      </dgm:t>
    </dgm:pt>
    <dgm:pt modelId="{96B9FBA3-ECA8-4E4A-AC49-AFF12406C941}" type="parTrans" cxnId="{4D289E04-339F-473A-8F85-0819BE79A17B}">
      <dgm:prSet/>
      <dgm:spPr/>
      <dgm:t>
        <a:bodyPr/>
        <a:lstStyle/>
        <a:p>
          <a:endParaRPr lang="tr-TR"/>
        </a:p>
      </dgm:t>
    </dgm:pt>
    <dgm:pt modelId="{8BCD3E4F-743B-49B5-905A-929E4B74AB99}" type="sibTrans" cxnId="{4D289E04-339F-473A-8F85-0819BE79A17B}">
      <dgm:prSet/>
      <dgm:spPr/>
      <dgm:t>
        <a:bodyPr/>
        <a:lstStyle/>
        <a:p>
          <a:endParaRPr lang="tr-TR"/>
        </a:p>
      </dgm:t>
    </dgm:pt>
    <dgm:pt modelId="{49EEC630-B611-4C70-A9EB-DF160EEDE035}">
      <dgm:prSet>
        <dgm:style>
          <a:lnRef idx="1">
            <a:schemeClr val="accent6"/>
          </a:lnRef>
          <a:fillRef idx="2">
            <a:schemeClr val="accent6"/>
          </a:fillRef>
          <a:effectRef idx="1">
            <a:schemeClr val="accent6"/>
          </a:effectRef>
          <a:fontRef idx="minor">
            <a:schemeClr val="dk1"/>
          </a:fontRef>
        </dgm:style>
      </dgm:prSet>
      <dgm:spPr/>
      <dgm:t>
        <a:bodyPr/>
        <a:lstStyle/>
        <a:p>
          <a:r>
            <a:rPr lang="tr-TR" dirty="0" smtClean="0"/>
            <a:t>MADDİ UNSURLAR</a:t>
          </a:r>
          <a:endParaRPr lang="tr-TR" dirty="0"/>
        </a:p>
      </dgm:t>
    </dgm:pt>
    <dgm:pt modelId="{ADF5C9D7-00E9-4BC0-BE47-53A2B8D8D711}" type="parTrans" cxnId="{7B8728BA-ED9F-4BA4-973D-CB484D0BBBAE}">
      <dgm:prSet/>
      <dgm:spPr/>
      <dgm:t>
        <a:bodyPr/>
        <a:lstStyle/>
        <a:p>
          <a:endParaRPr lang="tr-TR"/>
        </a:p>
      </dgm:t>
    </dgm:pt>
    <dgm:pt modelId="{5E27F1AF-346A-439B-80BB-502FAC8618B1}" type="sibTrans" cxnId="{7B8728BA-ED9F-4BA4-973D-CB484D0BBBAE}">
      <dgm:prSet/>
      <dgm:spPr/>
      <dgm:t>
        <a:bodyPr/>
        <a:lstStyle/>
        <a:p>
          <a:endParaRPr lang="tr-TR"/>
        </a:p>
      </dgm:t>
    </dgm:pt>
    <dgm:pt modelId="{22352507-8115-438E-BEE3-6FBC987CF04C}" type="pres">
      <dgm:prSet presAssocID="{79DDFBF7-73F7-4E37-9987-07578E35E328}" presName="Name0" presStyleCnt="0">
        <dgm:presLayoutVars>
          <dgm:chMax val="1"/>
          <dgm:dir/>
          <dgm:animLvl val="ctr"/>
          <dgm:resizeHandles val="exact"/>
        </dgm:presLayoutVars>
      </dgm:prSet>
      <dgm:spPr/>
      <dgm:t>
        <a:bodyPr/>
        <a:lstStyle/>
        <a:p>
          <a:endParaRPr lang="tr-TR"/>
        </a:p>
      </dgm:t>
    </dgm:pt>
    <dgm:pt modelId="{BC41C30A-5D10-4774-BE45-0297CF32F063}" type="pres">
      <dgm:prSet presAssocID="{A0EBB083-0EB3-4F7B-9B21-5D128ABE11E7}" presName="centerShape" presStyleLbl="node0" presStyleIdx="0" presStyleCnt="1"/>
      <dgm:spPr/>
      <dgm:t>
        <a:bodyPr/>
        <a:lstStyle/>
        <a:p>
          <a:endParaRPr lang="tr-TR"/>
        </a:p>
      </dgm:t>
    </dgm:pt>
    <dgm:pt modelId="{6F587B15-BF90-456B-A45B-EEAD173C6861}" type="pres">
      <dgm:prSet presAssocID="{A42FE43E-CF70-44B8-BD7E-79DFD08BF226}" presName="node" presStyleLbl="node1" presStyleIdx="0" presStyleCnt="5">
        <dgm:presLayoutVars>
          <dgm:bulletEnabled val="1"/>
        </dgm:presLayoutVars>
      </dgm:prSet>
      <dgm:spPr/>
      <dgm:t>
        <a:bodyPr/>
        <a:lstStyle/>
        <a:p>
          <a:endParaRPr lang="tr-TR"/>
        </a:p>
      </dgm:t>
    </dgm:pt>
    <dgm:pt modelId="{F7B23D67-C947-4BFC-B2B4-A30AF5DA73A0}" type="pres">
      <dgm:prSet presAssocID="{A42FE43E-CF70-44B8-BD7E-79DFD08BF226}" presName="dummy" presStyleCnt="0"/>
      <dgm:spPr/>
    </dgm:pt>
    <dgm:pt modelId="{F95241F5-88C5-4E86-98B8-1D29075AA027}" type="pres">
      <dgm:prSet presAssocID="{FDBA409A-50E2-4A3D-BFF4-FF004DE1A2A0}" presName="sibTrans" presStyleLbl="sibTrans2D1" presStyleIdx="0" presStyleCnt="5"/>
      <dgm:spPr/>
      <dgm:t>
        <a:bodyPr/>
        <a:lstStyle/>
        <a:p>
          <a:endParaRPr lang="tr-TR"/>
        </a:p>
      </dgm:t>
    </dgm:pt>
    <dgm:pt modelId="{D235A5B6-454A-49AF-A3E5-678D67650DCF}" type="pres">
      <dgm:prSet presAssocID="{49EEC630-B611-4C70-A9EB-DF160EEDE035}" presName="node" presStyleLbl="node1" presStyleIdx="1" presStyleCnt="5">
        <dgm:presLayoutVars>
          <dgm:bulletEnabled val="1"/>
        </dgm:presLayoutVars>
      </dgm:prSet>
      <dgm:spPr/>
      <dgm:t>
        <a:bodyPr/>
        <a:lstStyle/>
        <a:p>
          <a:endParaRPr lang="tr-TR"/>
        </a:p>
      </dgm:t>
    </dgm:pt>
    <dgm:pt modelId="{2280D531-C4BE-43BE-AED9-65B6F268C885}" type="pres">
      <dgm:prSet presAssocID="{49EEC630-B611-4C70-A9EB-DF160EEDE035}" presName="dummy" presStyleCnt="0"/>
      <dgm:spPr/>
    </dgm:pt>
    <dgm:pt modelId="{D46895EA-300C-4E79-AB86-AB7924782393}" type="pres">
      <dgm:prSet presAssocID="{5E27F1AF-346A-439B-80BB-502FAC8618B1}" presName="sibTrans" presStyleLbl="sibTrans2D1" presStyleIdx="1" presStyleCnt="5"/>
      <dgm:spPr/>
      <dgm:t>
        <a:bodyPr/>
        <a:lstStyle/>
        <a:p>
          <a:endParaRPr lang="tr-TR"/>
        </a:p>
      </dgm:t>
    </dgm:pt>
    <dgm:pt modelId="{F19DC004-197D-4CA2-9BC0-0025473BBF59}" type="pres">
      <dgm:prSet presAssocID="{9C78486A-4A53-468B-8084-A76FBA52F5BF}" presName="node" presStyleLbl="node1" presStyleIdx="2" presStyleCnt="5">
        <dgm:presLayoutVars>
          <dgm:bulletEnabled val="1"/>
        </dgm:presLayoutVars>
      </dgm:prSet>
      <dgm:spPr/>
      <dgm:t>
        <a:bodyPr/>
        <a:lstStyle/>
        <a:p>
          <a:endParaRPr lang="tr-TR"/>
        </a:p>
      </dgm:t>
    </dgm:pt>
    <dgm:pt modelId="{05B65743-9322-4DFD-B68A-1B9D0BE8C14D}" type="pres">
      <dgm:prSet presAssocID="{9C78486A-4A53-468B-8084-A76FBA52F5BF}" presName="dummy" presStyleCnt="0"/>
      <dgm:spPr/>
    </dgm:pt>
    <dgm:pt modelId="{DC6553CD-27A1-4563-A4C7-C5EBF15D7B7F}" type="pres">
      <dgm:prSet presAssocID="{027C3249-B21E-40E5-B596-6347EAA05AEB}" presName="sibTrans" presStyleLbl="sibTrans2D1" presStyleIdx="2" presStyleCnt="5"/>
      <dgm:spPr/>
      <dgm:t>
        <a:bodyPr/>
        <a:lstStyle/>
        <a:p>
          <a:endParaRPr lang="tr-TR"/>
        </a:p>
      </dgm:t>
    </dgm:pt>
    <dgm:pt modelId="{EC0727BC-AAF6-4F66-8637-382F7A17A194}" type="pres">
      <dgm:prSet presAssocID="{9225C258-B7B0-4C5E-8D20-E4131F20F3B7}" presName="node" presStyleLbl="node1" presStyleIdx="3" presStyleCnt="5">
        <dgm:presLayoutVars>
          <dgm:bulletEnabled val="1"/>
        </dgm:presLayoutVars>
      </dgm:prSet>
      <dgm:spPr/>
      <dgm:t>
        <a:bodyPr/>
        <a:lstStyle/>
        <a:p>
          <a:endParaRPr lang="tr-TR"/>
        </a:p>
      </dgm:t>
    </dgm:pt>
    <dgm:pt modelId="{4F60EA92-0A56-47B5-AA78-2AB1A2F3100A}" type="pres">
      <dgm:prSet presAssocID="{9225C258-B7B0-4C5E-8D20-E4131F20F3B7}" presName="dummy" presStyleCnt="0"/>
      <dgm:spPr/>
    </dgm:pt>
    <dgm:pt modelId="{D33F8E20-898F-493C-B35B-3AA78281C925}" type="pres">
      <dgm:prSet presAssocID="{D3A12E19-D7F4-4160-AFA4-610967F2E543}" presName="sibTrans" presStyleLbl="sibTrans2D1" presStyleIdx="3" presStyleCnt="5"/>
      <dgm:spPr/>
      <dgm:t>
        <a:bodyPr/>
        <a:lstStyle/>
        <a:p>
          <a:endParaRPr lang="tr-TR"/>
        </a:p>
      </dgm:t>
    </dgm:pt>
    <dgm:pt modelId="{488394AA-EBBF-4150-843B-0C56A49761B8}" type="pres">
      <dgm:prSet presAssocID="{090252D6-63DE-4525-8264-3E3C4362243D}" presName="node" presStyleLbl="node1" presStyleIdx="4" presStyleCnt="5">
        <dgm:presLayoutVars>
          <dgm:bulletEnabled val="1"/>
        </dgm:presLayoutVars>
      </dgm:prSet>
      <dgm:spPr/>
      <dgm:t>
        <a:bodyPr/>
        <a:lstStyle/>
        <a:p>
          <a:endParaRPr lang="tr-TR"/>
        </a:p>
      </dgm:t>
    </dgm:pt>
    <dgm:pt modelId="{516B45F2-E077-42F3-8AA4-0E61BDA25A37}" type="pres">
      <dgm:prSet presAssocID="{090252D6-63DE-4525-8264-3E3C4362243D}" presName="dummy" presStyleCnt="0"/>
      <dgm:spPr/>
    </dgm:pt>
    <dgm:pt modelId="{2BEE123A-F889-4A14-8B3E-C6E26A29994F}" type="pres">
      <dgm:prSet presAssocID="{8BCD3E4F-743B-49B5-905A-929E4B74AB99}" presName="sibTrans" presStyleLbl="sibTrans2D1" presStyleIdx="4" presStyleCnt="5"/>
      <dgm:spPr/>
      <dgm:t>
        <a:bodyPr/>
        <a:lstStyle/>
        <a:p>
          <a:endParaRPr lang="tr-TR"/>
        </a:p>
      </dgm:t>
    </dgm:pt>
  </dgm:ptLst>
  <dgm:cxnLst>
    <dgm:cxn modelId="{5FC0BD71-0C68-4C9E-A677-64404A075C4B}" type="presOf" srcId="{A0EBB083-0EB3-4F7B-9B21-5D128ABE11E7}" destId="{BC41C30A-5D10-4774-BE45-0297CF32F063}" srcOrd="0" destOrd="0" presId="urn:microsoft.com/office/officeart/2005/8/layout/radial6"/>
    <dgm:cxn modelId="{8F43C295-FF5C-4BDC-BD73-CE1C6C4EE9BC}" srcId="{79DDFBF7-73F7-4E37-9987-07578E35E328}" destId="{A0EBB083-0EB3-4F7B-9B21-5D128ABE11E7}" srcOrd="0" destOrd="0" parTransId="{173496C6-C673-4964-A0F2-29B8991BC1DC}" sibTransId="{B793D6CB-2188-4346-A004-7FE9391E2542}"/>
    <dgm:cxn modelId="{4D289E04-339F-473A-8F85-0819BE79A17B}" srcId="{A0EBB083-0EB3-4F7B-9B21-5D128ABE11E7}" destId="{090252D6-63DE-4525-8264-3E3C4362243D}" srcOrd="4" destOrd="0" parTransId="{96B9FBA3-ECA8-4E4A-AC49-AFF12406C941}" sibTransId="{8BCD3E4F-743B-49B5-905A-929E4B74AB99}"/>
    <dgm:cxn modelId="{7B8728BA-ED9F-4BA4-973D-CB484D0BBBAE}" srcId="{A0EBB083-0EB3-4F7B-9B21-5D128ABE11E7}" destId="{49EEC630-B611-4C70-A9EB-DF160EEDE035}" srcOrd="1" destOrd="0" parTransId="{ADF5C9D7-00E9-4BC0-BE47-53A2B8D8D711}" sibTransId="{5E27F1AF-346A-439B-80BB-502FAC8618B1}"/>
    <dgm:cxn modelId="{7B3DD136-900B-4947-9461-CE9C2D428AB6}" srcId="{A0EBB083-0EB3-4F7B-9B21-5D128ABE11E7}" destId="{A42FE43E-CF70-44B8-BD7E-79DFD08BF226}" srcOrd="0" destOrd="0" parTransId="{FF3E1E00-1883-4B6F-9BFA-552113FE6526}" sibTransId="{FDBA409A-50E2-4A3D-BFF4-FF004DE1A2A0}"/>
    <dgm:cxn modelId="{9876E995-746E-4924-9A9B-38F375008E35}" type="presOf" srcId="{5E27F1AF-346A-439B-80BB-502FAC8618B1}" destId="{D46895EA-300C-4E79-AB86-AB7924782393}" srcOrd="0" destOrd="0" presId="urn:microsoft.com/office/officeart/2005/8/layout/radial6"/>
    <dgm:cxn modelId="{1ED9B4DC-C3C5-4606-8CAF-8C13E3FC0769}" type="presOf" srcId="{49EEC630-B611-4C70-A9EB-DF160EEDE035}" destId="{D235A5B6-454A-49AF-A3E5-678D67650DCF}" srcOrd="0" destOrd="0" presId="urn:microsoft.com/office/officeart/2005/8/layout/radial6"/>
    <dgm:cxn modelId="{C8AE76A8-3553-44F5-A4E2-ABB84A3F641C}" type="presOf" srcId="{027C3249-B21E-40E5-B596-6347EAA05AEB}" destId="{DC6553CD-27A1-4563-A4C7-C5EBF15D7B7F}" srcOrd="0" destOrd="0" presId="urn:microsoft.com/office/officeart/2005/8/layout/radial6"/>
    <dgm:cxn modelId="{7C6146AA-AE9A-4AEE-9726-DB4908047D94}" type="presOf" srcId="{FDBA409A-50E2-4A3D-BFF4-FF004DE1A2A0}" destId="{F95241F5-88C5-4E86-98B8-1D29075AA027}" srcOrd="0" destOrd="0" presId="urn:microsoft.com/office/officeart/2005/8/layout/radial6"/>
    <dgm:cxn modelId="{76CFCBA4-D4EF-4FF8-8B3A-FFC874BADE48}" type="presOf" srcId="{9C78486A-4A53-468B-8084-A76FBA52F5BF}" destId="{F19DC004-197D-4CA2-9BC0-0025473BBF59}" srcOrd="0" destOrd="0" presId="urn:microsoft.com/office/officeart/2005/8/layout/radial6"/>
    <dgm:cxn modelId="{721FE370-F8DE-4E7F-BAF1-512C3A2DDE43}" type="presOf" srcId="{9225C258-B7B0-4C5E-8D20-E4131F20F3B7}" destId="{EC0727BC-AAF6-4F66-8637-382F7A17A194}" srcOrd="0" destOrd="0" presId="urn:microsoft.com/office/officeart/2005/8/layout/radial6"/>
    <dgm:cxn modelId="{38DFD28A-EFB4-496C-A529-3A178887065F}" type="presOf" srcId="{A42FE43E-CF70-44B8-BD7E-79DFD08BF226}" destId="{6F587B15-BF90-456B-A45B-EEAD173C6861}" srcOrd="0" destOrd="0" presId="urn:microsoft.com/office/officeart/2005/8/layout/radial6"/>
    <dgm:cxn modelId="{0259FDF2-B495-4CA6-9F4D-6667BBC1633B}" type="presOf" srcId="{090252D6-63DE-4525-8264-3E3C4362243D}" destId="{488394AA-EBBF-4150-843B-0C56A49761B8}" srcOrd="0" destOrd="0" presId="urn:microsoft.com/office/officeart/2005/8/layout/radial6"/>
    <dgm:cxn modelId="{F90C3972-D9A1-44B7-88B4-CFA0BEDFDAD6}" srcId="{A0EBB083-0EB3-4F7B-9B21-5D128ABE11E7}" destId="{9225C258-B7B0-4C5E-8D20-E4131F20F3B7}" srcOrd="3" destOrd="0" parTransId="{00D0C6FB-F182-4A01-9E94-23C2BF9CA8E7}" sibTransId="{D3A12E19-D7F4-4160-AFA4-610967F2E543}"/>
    <dgm:cxn modelId="{3EAA1770-9751-4C60-A027-123A60D0E623}" type="presOf" srcId="{D3A12E19-D7F4-4160-AFA4-610967F2E543}" destId="{D33F8E20-898F-493C-B35B-3AA78281C925}" srcOrd="0" destOrd="0" presId="urn:microsoft.com/office/officeart/2005/8/layout/radial6"/>
    <dgm:cxn modelId="{76EA0E1D-50BA-4CC6-A8D2-E00B0F900FA4}" type="presOf" srcId="{8BCD3E4F-743B-49B5-905A-929E4B74AB99}" destId="{2BEE123A-F889-4A14-8B3E-C6E26A29994F}" srcOrd="0" destOrd="0" presId="urn:microsoft.com/office/officeart/2005/8/layout/radial6"/>
    <dgm:cxn modelId="{435663AB-34AB-40D3-9D51-1A56EAD24013}" type="presOf" srcId="{79DDFBF7-73F7-4E37-9987-07578E35E328}" destId="{22352507-8115-438E-BEE3-6FBC987CF04C}" srcOrd="0" destOrd="0" presId="urn:microsoft.com/office/officeart/2005/8/layout/radial6"/>
    <dgm:cxn modelId="{2C1940FA-4D18-4281-B79D-4E84FCF2917F}" srcId="{A0EBB083-0EB3-4F7B-9B21-5D128ABE11E7}" destId="{9C78486A-4A53-468B-8084-A76FBA52F5BF}" srcOrd="2" destOrd="0" parTransId="{05E2930E-5F79-4B09-9EB3-C543D962E645}" sibTransId="{027C3249-B21E-40E5-B596-6347EAA05AEB}"/>
    <dgm:cxn modelId="{52192D95-3463-4EEB-9AC6-69D9B942BF00}" type="presParOf" srcId="{22352507-8115-438E-BEE3-6FBC987CF04C}" destId="{BC41C30A-5D10-4774-BE45-0297CF32F063}" srcOrd="0" destOrd="0" presId="urn:microsoft.com/office/officeart/2005/8/layout/radial6"/>
    <dgm:cxn modelId="{41920C82-0D6D-41F0-BACC-4E85E7991D77}" type="presParOf" srcId="{22352507-8115-438E-BEE3-6FBC987CF04C}" destId="{6F587B15-BF90-456B-A45B-EEAD173C6861}" srcOrd="1" destOrd="0" presId="urn:microsoft.com/office/officeart/2005/8/layout/radial6"/>
    <dgm:cxn modelId="{957ABE9B-4A5B-4600-B76B-E23FAECF5592}" type="presParOf" srcId="{22352507-8115-438E-BEE3-6FBC987CF04C}" destId="{F7B23D67-C947-4BFC-B2B4-A30AF5DA73A0}" srcOrd="2" destOrd="0" presId="urn:microsoft.com/office/officeart/2005/8/layout/radial6"/>
    <dgm:cxn modelId="{C3B3DC58-BBDC-4BE7-8296-BAF12E7D9200}" type="presParOf" srcId="{22352507-8115-438E-BEE3-6FBC987CF04C}" destId="{F95241F5-88C5-4E86-98B8-1D29075AA027}" srcOrd="3" destOrd="0" presId="urn:microsoft.com/office/officeart/2005/8/layout/radial6"/>
    <dgm:cxn modelId="{8C21DE24-ECE1-4F4E-9B59-3CED2AFE5AE0}" type="presParOf" srcId="{22352507-8115-438E-BEE3-6FBC987CF04C}" destId="{D235A5B6-454A-49AF-A3E5-678D67650DCF}" srcOrd="4" destOrd="0" presId="urn:microsoft.com/office/officeart/2005/8/layout/radial6"/>
    <dgm:cxn modelId="{7CA8C596-D5A6-43F8-9064-835E22B06692}" type="presParOf" srcId="{22352507-8115-438E-BEE3-6FBC987CF04C}" destId="{2280D531-C4BE-43BE-AED9-65B6F268C885}" srcOrd="5" destOrd="0" presId="urn:microsoft.com/office/officeart/2005/8/layout/radial6"/>
    <dgm:cxn modelId="{E36C3FC7-B4B6-495B-B7AC-C6B32EFCEBD3}" type="presParOf" srcId="{22352507-8115-438E-BEE3-6FBC987CF04C}" destId="{D46895EA-300C-4E79-AB86-AB7924782393}" srcOrd="6" destOrd="0" presId="urn:microsoft.com/office/officeart/2005/8/layout/radial6"/>
    <dgm:cxn modelId="{4975857E-7A91-4E22-9880-29C2FCA8EBB0}" type="presParOf" srcId="{22352507-8115-438E-BEE3-6FBC987CF04C}" destId="{F19DC004-197D-4CA2-9BC0-0025473BBF59}" srcOrd="7" destOrd="0" presId="urn:microsoft.com/office/officeart/2005/8/layout/radial6"/>
    <dgm:cxn modelId="{91C1CFDD-D581-4C77-85E9-2BE2579E0838}" type="presParOf" srcId="{22352507-8115-438E-BEE3-6FBC987CF04C}" destId="{05B65743-9322-4DFD-B68A-1B9D0BE8C14D}" srcOrd="8" destOrd="0" presId="urn:microsoft.com/office/officeart/2005/8/layout/radial6"/>
    <dgm:cxn modelId="{F83DA6F5-413F-4370-B511-0E179AC42396}" type="presParOf" srcId="{22352507-8115-438E-BEE3-6FBC987CF04C}" destId="{DC6553CD-27A1-4563-A4C7-C5EBF15D7B7F}" srcOrd="9" destOrd="0" presId="urn:microsoft.com/office/officeart/2005/8/layout/radial6"/>
    <dgm:cxn modelId="{A6A8F20D-C6B4-45F6-8241-ACA9F3966CF7}" type="presParOf" srcId="{22352507-8115-438E-BEE3-6FBC987CF04C}" destId="{EC0727BC-AAF6-4F66-8637-382F7A17A194}" srcOrd="10" destOrd="0" presId="urn:microsoft.com/office/officeart/2005/8/layout/radial6"/>
    <dgm:cxn modelId="{29A6313A-4092-4FDE-82E8-58A321CE76EB}" type="presParOf" srcId="{22352507-8115-438E-BEE3-6FBC987CF04C}" destId="{4F60EA92-0A56-47B5-AA78-2AB1A2F3100A}" srcOrd="11" destOrd="0" presId="urn:microsoft.com/office/officeart/2005/8/layout/radial6"/>
    <dgm:cxn modelId="{F284FD8C-E87C-48EC-BD1E-9B615B105DAB}" type="presParOf" srcId="{22352507-8115-438E-BEE3-6FBC987CF04C}" destId="{D33F8E20-898F-493C-B35B-3AA78281C925}" srcOrd="12" destOrd="0" presId="urn:microsoft.com/office/officeart/2005/8/layout/radial6"/>
    <dgm:cxn modelId="{9810016C-E1A2-4610-BA91-4905F976D7F1}" type="presParOf" srcId="{22352507-8115-438E-BEE3-6FBC987CF04C}" destId="{488394AA-EBBF-4150-843B-0C56A49761B8}" srcOrd="13" destOrd="0" presId="urn:microsoft.com/office/officeart/2005/8/layout/radial6"/>
    <dgm:cxn modelId="{6F6D1932-75DF-4E50-9996-0B5F0C8AFBB6}" type="presParOf" srcId="{22352507-8115-438E-BEE3-6FBC987CF04C}" destId="{516B45F2-E077-42F3-8AA4-0E61BDA25A37}" srcOrd="14" destOrd="0" presId="urn:microsoft.com/office/officeart/2005/8/layout/radial6"/>
    <dgm:cxn modelId="{A0E2B0FD-F712-45DC-99C9-E4A1CB69E3AF}" type="presParOf" srcId="{22352507-8115-438E-BEE3-6FBC987CF04C}" destId="{2BEE123A-F889-4A14-8B3E-C6E26A29994F}"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8E86B-C224-4672-8278-41BA25A59153}">
      <dsp:nvSpPr>
        <dsp:cNvPr id="0" name=""/>
        <dsp:cNvSpPr/>
      </dsp:nvSpPr>
      <dsp:spPr>
        <a:xfrm>
          <a:off x="7187782" y="4873006"/>
          <a:ext cx="91440" cy="166550"/>
        </a:xfrm>
        <a:custGeom>
          <a:avLst/>
          <a:gdLst/>
          <a:ahLst/>
          <a:cxnLst/>
          <a:rect l="0" t="0" r="0" b="0"/>
          <a:pathLst>
            <a:path>
              <a:moveTo>
                <a:pt x="45720" y="0"/>
              </a:moveTo>
              <a:lnTo>
                <a:pt x="45720" y="16655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416675-F5E2-44DA-903B-5795A0EDA61C}">
      <dsp:nvSpPr>
        <dsp:cNvPr id="0" name=""/>
        <dsp:cNvSpPr/>
      </dsp:nvSpPr>
      <dsp:spPr>
        <a:xfrm>
          <a:off x="7187782" y="4153609"/>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98EF96-5F85-4059-A2BC-6DB1AA57B707}">
      <dsp:nvSpPr>
        <dsp:cNvPr id="0" name=""/>
        <dsp:cNvSpPr/>
      </dsp:nvSpPr>
      <dsp:spPr>
        <a:xfrm>
          <a:off x="7187782" y="3434213"/>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A01229-CC5E-4F16-8741-F8496B9AF9CC}">
      <dsp:nvSpPr>
        <dsp:cNvPr id="0" name=""/>
        <dsp:cNvSpPr/>
      </dsp:nvSpPr>
      <dsp:spPr>
        <a:xfrm>
          <a:off x="7187782" y="2714817"/>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6DA366-1002-4996-9333-7221DB53E178}">
      <dsp:nvSpPr>
        <dsp:cNvPr id="0" name=""/>
        <dsp:cNvSpPr/>
      </dsp:nvSpPr>
      <dsp:spPr>
        <a:xfrm>
          <a:off x="6565380" y="1995421"/>
          <a:ext cx="668122" cy="225984"/>
        </a:xfrm>
        <a:custGeom>
          <a:avLst/>
          <a:gdLst/>
          <a:ahLst/>
          <a:cxnLst/>
          <a:rect l="0" t="0" r="0" b="0"/>
          <a:pathLst>
            <a:path>
              <a:moveTo>
                <a:pt x="0" y="0"/>
              </a:moveTo>
              <a:lnTo>
                <a:pt x="0" y="154002"/>
              </a:lnTo>
              <a:lnTo>
                <a:pt x="668122" y="154002"/>
              </a:lnTo>
              <a:lnTo>
                <a:pt x="668122"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C277E5-AB79-4C92-BC41-CB08952B6411}">
      <dsp:nvSpPr>
        <dsp:cNvPr id="0" name=""/>
        <dsp:cNvSpPr/>
      </dsp:nvSpPr>
      <dsp:spPr>
        <a:xfrm>
          <a:off x="5877311" y="2714817"/>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BA47F0-8CB2-4D4F-87B6-293E2CD4CC09}">
      <dsp:nvSpPr>
        <dsp:cNvPr id="0" name=""/>
        <dsp:cNvSpPr/>
      </dsp:nvSpPr>
      <dsp:spPr>
        <a:xfrm>
          <a:off x="5923031" y="1995421"/>
          <a:ext cx="642348" cy="225984"/>
        </a:xfrm>
        <a:custGeom>
          <a:avLst/>
          <a:gdLst/>
          <a:ahLst/>
          <a:cxnLst/>
          <a:rect l="0" t="0" r="0" b="0"/>
          <a:pathLst>
            <a:path>
              <a:moveTo>
                <a:pt x="642348" y="0"/>
              </a:moveTo>
              <a:lnTo>
                <a:pt x="642348" y="154002"/>
              </a:lnTo>
              <a:lnTo>
                <a:pt x="0" y="154002"/>
              </a:lnTo>
              <a:lnTo>
                <a:pt x="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40E376-1705-469B-ADBA-2ACD96D7C118}">
      <dsp:nvSpPr>
        <dsp:cNvPr id="0" name=""/>
        <dsp:cNvSpPr/>
      </dsp:nvSpPr>
      <dsp:spPr>
        <a:xfrm>
          <a:off x="6470179" y="1214698"/>
          <a:ext cx="91440" cy="287311"/>
        </a:xfrm>
        <a:custGeom>
          <a:avLst/>
          <a:gdLst/>
          <a:ahLst/>
          <a:cxnLst/>
          <a:rect l="0" t="0" r="0" b="0"/>
          <a:pathLst>
            <a:path>
              <a:moveTo>
                <a:pt x="45720" y="0"/>
              </a:moveTo>
              <a:lnTo>
                <a:pt x="45720" y="215328"/>
              </a:lnTo>
              <a:lnTo>
                <a:pt x="95200" y="215328"/>
              </a:lnTo>
              <a:lnTo>
                <a:pt x="95200" y="28731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F6800F-9425-4D40-A63A-AE42D93BC5AB}">
      <dsp:nvSpPr>
        <dsp:cNvPr id="0" name=""/>
        <dsp:cNvSpPr/>
      </dsp:nvSpPr>
      <dsp:spPr>
        <a:xfrm>
          <a:off x="4238479" y="495302"/>
          <a:ext cx="2277419" cy="225984"/>
        </a:xfrm>
        <a:custGeom>
          <a:avLst/>
          <a:gdLst/>
          <a:ahLst/>
          <a:cxnLst/>
          <a:rect l="0" t="0" r="0" b="0"/>
          <a:pathLst>
            <a:path>
              <a:moveTo>
                <a:pt x="0" y="0"/>
              </a:moveTo>
              <a:lnTo>
                <a:pt x="0" y="154002"/>
              </a:lnTo>
              <a:lnTo>
                <a:pt x="2277419" y="154002"/>
              </a:lnTo>
              <a:lnTo>
                <a:pt x="2277419" y="225984"/>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648BF7-2410-444C-8DB7-6DA9A2D69A3D}">
      <dsp:nvSpPr>
        <dsp:cNvPr id="0" name=""/>
        <dsp:cNvSpPr/>
      </dsp:nvSpPr>
      <dsp:spPr>
        <a:xfrm>
          <a:off x="4383976" y="4811679"/>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41CBC4-8E5C-469A-9D42-05F78D2F0FEA}">
      <dsp:nvSpPr>
        <dsp:cNvPr id="0" name=""/>
        <dsp:cNvSpPr/>
      </dsp:nvSpPr>
      <dsp:spPr>
        <a:xfrm>
          <a:off x="4383976" y="4092283"/>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8F6C34-811A-4F62-80A8-F8701569A753}">
      <dsp:nvSpPr>
        <dsp:cNvPr id="0" name=""/>
        <dsp:cNvSpPr/>
      </dsp:nvSpPr>
      <dsp:spPr>
        <a:xfrm>
          <a:off x="4383976" y="3372887"/>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043D74-E219-4CF3-842D-11DD9B4438C8}">
      <dsp:nvSpPr>
        <dsp:cNvPr id="0" name=""/>
        <dsp:cNvSpPr/>
      </dsp:nvSpPr>
      <dsp:spPr>
        <a:xfrm>
          <a:off x="4383976" y="2653491"/>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993856-1D0D-4B6A-91A2-8557FD43EC93}">
      <dsp:nvSpPr>
        <dsp:cNvPr id="0" name=""/>
        <dsp:cNvSpPr/>
      </dsp:nvSpPr>
      <dsp:spPr>
        <a:xfrm>
          <a:off x="4383976" y="1934095"/>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7DEAE4-5B31-4FD8-87E9-C5D09EE187CF}">
      <dsp:nvSpPr>
        <dsp:cNvPr id="0" name=""/>
        <dsp:cNvSpPr/>
      </dsp:nvSpPr>
      <dsp:spPr>
        <a:xfrm>
          <a:off x="4383976" y="1214698"/>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3D4A85-A4DF-413B-93E6-CB766CFFDB69}">
      <dsp:nvSpPr>
        <dsp:cNvPr id="0" name=""/>
        <dsp:cNvSpPr/>
      </dsp:nvSpPr>
      <dsp:spPr>
        <a:xfrm>
          <a:off x="4238479" y="495302"/>
          <a:ext cx="191216" cy="225984"/>
        </a:xfrm>
        <a:custGeom>
          <a:avLst/>
          <a:gdLst/>
          <a:ahLst/>
          <a:cxnLst/>
          <a:rect l="0" t="0" r="0" b="0"/>
          <a:pathLst>
            <a:path>
              <a:moveTo>
                <a:pt x="0" y="0"/>
              </a:moveTo>
              <a:lnTo>
                <a:pt x="0" y="154002"/>
              </a:lnTo>
              <a:lnTo>
                <a:pt x="191216" y="154002"/>
              </a:lnTo>
              <a:lnTo>
                <a:pt x="191216" y="225984"/>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5479DD-114B-4359-8731-19A8CD33AEF2}">
      <dsp:nvSpPr>
        <dsp:cNvPr id="0" name=""/>
        <dsp:cNvSpPr/>
      </dsp:nvSpPr>
      <dsp:spPr>
        <a:xfrm>
          <a:off x="2783442" y="4811679"/>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6E67C4-49A8-45C5-8E1A-2B76C30F7417}">
      <dsp:nvSpPr>
        <dsp:cNvPr id="0" name=""/>
        <dsp:cNvSpPr/>
      </dsp:nvSpPr>
      <dsp:spPr>
        <a:xfrm>
          <a:off x="2783442" y="4092283"/>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1051DF-34D4-481E-A3E2-08A510D016E5}">
      <dsp:nvSpPr>
        <dsp:cNvPr id="0" name=""/>
        <dsp:cNvSpPr/>
      </dsp:nvSpPr>
      <dsp:spPr>
        <a:xfrm>
          <a:off x="2783442" y="3372887"/>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30C72-9EB8-4893-88FB-550C46E7C377}">
      <dsp:nvSpPr>
        <dsp:cNvPr id="0" name=""/>
        <dsp:cNvSpPr/>
      </dsp:nvSpPr>
      <dsp:spPr>
        <a:xfrm>
          <a:off x="2759843" y="2725509"/>
          <a:ext cx="91440" cy="153966"/>
        </a:xfrm>
        <a:custGeom>
          <a:avLst/>
          <a:gdLst/>
          <a:ahLst/>
          <a:cxnLst/>
          <a:rect l="0" t="0" r="0" b="0"/>
          <a:pathLst>
            <a:path>
              <a:moveTo>
                <a:pt x="45720" y="0"/>
              </a:moveTo>
              <a:lnTo>
                <a:pt x="45720" y="81983"/>
              </a:lnTo>
              <a:lnTo>
                <a:pt x="69318" y="81983"/>
              </a:lnTo>
              <a:lnTo>
                <a:pt x="69318" y="15396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5FF626-F30F-4BD1-AF28-749A2B5FE821}">
      <dsp:nvSpPr>
        <dsp:cNvPr id="0" name=""/>
        <dsp:cNvSpPr/>
      </dsp:nvSpPr>
      <dsp:spPr>
        <a:xfrm>
          <a:off x="2759843" y="1934095"/>
          <a:ext cx="91440" cy="298003"/>
        </a:xfrm>
        <a:custGeom>
          <a:avLst/>
          <a:gdLst/>
          <a:ahLst/>
          <a:cxnLst/>
          <a:rect l="0" t="0" r="0" b="0"/>
          <a:pathLst>
            <a:path>
              <a:moveTo>
                <a:pt x="69318" y="0"/>
              </a:moveTo>
              <a:lnTo>
                <a:pt x="69318" y="226020"/>
              </a:lnTo>
              <a:lnTo>
                <a:pt x="45720" y="226020"/>
              </a:lnTo>
              <a:lnTo>
                <a:pt x="45720" y="298003"/>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5BB1FD-E9AB-4A96-94AF-E0E93D7F7A5B}">
      <dsp:nvSpPr>
        <dsp:cNvPr id="0" name=""/>
        <dsp:cNvSpPr/>
      </dsp:nvSpPr>
      <dsp:spPr>
        <a:xfrm>
          <a:off x="1936595" y="1227137"/>
          <a:ext cx="892566" cy="213546"/>
        </a:xfrm>
        <a:custGeom>
          <a:avLst/>
          <a:gdLst/>
          <a:ahLst/>
          <a:cxnLst/>
          <a:rect l="0" t="0" r="0" b="0"/>
          <a:pathLst>
            <a:path>
              <a:moveTo>
                <a:pt x="0" y="0"/>
              </a:moveTo>
              <a:lnTo>
                <a:pt x="0" y="141563"/>
              </a:lnTo>
              <a:lnTo>
                <a:pt x="892566" y="141563"/>
              </a:lnTo>
              <a:lnTo>
                <a:pt x="892566" y="21354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292FF8-0C18-42D5-BDE3-A4C462FEFB4E}">
      <dsp:nvSpPr>
        <dsp:cNvPr id="0" name=""/>
        <dsp:cNvSpPr/>
      </dsp:nvSpPr>
      <dsp:spPr>
        <a:xfrm>
          <a:off x="1157634" y="4092283"/>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BFBC6B-47D0-41A4-9CCA-17F89542A4D0}">
      <dsp:nvSpPr>
        <dsp:cNvPr id="0" name=""/>
        <dsp:cNvSpPr/>
      </dsp:nvSpPr>
      <dsp:spPr>
        <a:xfrm>
          <a:off x="1157634" y="3372887"/>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EE9630-F8AE-4088-A1D8-3D65D429C942}">
      <dsp:nvSpPr>
        <dsp:cNvPr id="0" name=""/>
        <dsp:cNvSpPr/>
      </dsp:nvSpPr>
      <dsp:spPr>
        <a:xfrm>
          <a:off x="1157634" y="2653491"/>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61BED2-05D4-4F54-B3FE-231D10945994}">
      <dsp:nvSpPr>
        <dsp:cNvPr id="0" name=""/>
        <dsp:cNvSpPr/>
      </dsp:nvSpPr>
      <dsp:spPr>
        <a:xfrm>
          <a:off x="1157634" y="1934095"/>
          <a:ext cx="91440" cy="225984"/>
        </a:xfrm>
        <a:custGeom>
          <a:avLst/>
          <a:gdLst/>
          <a:ahLst/>
          <a:cxnLst/>
          <a:rect l="0" t="0" r="0" b="0"/>
          <a:pathLst>
            <a:path>
              <a:moveTo>
                <a:pt x="45720" y="0"/>
              </a:moveTo>
              <a:lnTo>
                <a:pt x="45720" y="22598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8448C4-0BD7-470A-9710-87AA1E388358}">
      <dsp:nvSpPr>
        <dsp:cNvPr id="0" name=""/>
        <dsp:cNvSpPr/>
      </dsp:nvSpPr>
      <dsp:spPr>
        <a:xfrm>
          <a:off x="1203354" y="1227137"/>
          <a:ext cx="733241" cy="213546"/>
        </a:xfrm>
        <a:custGeom>
          <a:avLst/>
          <a:gdLst/>
          <a:ahLst/>
          <a:cxnLst/>
          <a:rect l="0" t="0" r="0" b="0"/>
          <a:pathLst>
            <a:path>
              <a:moveTo>
                <a:pt x="733241" y="0"/>
              </a:moveTo>
              <a:lnTo>
                <a:pt x="733241" y="141563"/>
              </a:lnTo>
              <a:lnTo>
                <a:pt x="0" y="141563"/>
              </a:lnTo>
              <a:lnTo>
                <a:pt x="0" y="21354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B4485C-8DCF-41B9-A170-ADCDAF20DDF7}">
      <dsp:nvSpPr>
        <dsp:cNvPr id="0" name=""/>
        <dsp:cNvSpPr/>
      </dsp:nvSpPr>
      <dsp:spPr>
        <a:xfrm>
          <a:off x="1936595" y="495302"/>
          <a:ext cx="2301884" cy="238423"/>
        </a:xfrm>
        <a:custGeom>
          <a:avLst/>
          <a:gdLst/>
          <a:ahLst/>
          <a:cxnLst/>
          <a:rect l="0" t="0" r="0" b="0"/>
          <a:pathLst>
            <a:path>
              <a:moveTo>
                <a:pt x="2301884" y="0"/>
              </a:moveTo>
              <a:lnTo>
                <a:pt x="2301884" y="166441"/>
              </a:lnTo>
              <a:lnTo>
                <a:pt x="0" y="166441"/>
              </a:lnTo>
              <a:lnTo>
                <a:pt x="0" y="23842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F3496-0C3E-4199-BE11-F717EA112D2F}">
      <dsp:nvSpPr>
        <dsp:cNvPr id="0" name=""/>
        <dsp:cNvSpPr/>
      </dsp:nvSpPr>
      <dsp:spPr>
        <a:xfrm>
          <a:off x="2358928" y="1891"/>
          <a:ext cx="3759102"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E8FB49-381C-4240-9106-24B7FC16BEE6}">
      <dsp:nvSpPr>
        <dsp:cNvPr id="0" name=""/>
        <dsp:cNvSpPr/>
      </dsp:nvSpPr>
      <dsp:spPr>
        <a:xfrm>
          <a:off x="2445265" y="83910"/>
          <a:ext cx="3759102" cy="49341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b="1" kern="1200" dirty="0" smtClean="0">
              <a:solidFill>
                <a:srgbClr val="FF0000"/>
              </a:solidFill>
              <a:effectLst>
                <a:outerShdw blurRad="38100" dist="38100" dir="2700000" algn="tl">
                  <a:srgbClr val="000000">
                    <a:alpha val="43137"/>
                  </a:srgbClr>
                </a:outerShdw>
              </a:effectLst>
            </a:rPr>
            <a:t>CİBRİL HADİSİ</a:t>
          </a:r>
        </a:p>
        <a:p>
          <a:pPr lvl="0" algn="ctr" defTabSz="622300">
            <a:lnSpc>
              <a:spcPct val="90000"/>
            </a:lnSpc>
            <a:spcBef>
              <a:spcPct val="0"/>
            </a:spcBef>
            <a:spcAft>
              <a:spcPct val="35000"/>
            </a:spcAft>
          </a:pPr>
          <a:r>
            <a:rPr lang="tr-TR" sz="1400" b="1" kern="1200" dirty="0" smtClean="0">
              <a:solidFill>
                <a:srgbClr val="FF0000"/>
              </a:solidFill>
              <a:effectLst>
                <a:outerShdw blurRad="38100" dist="38100" dir="2700000" algn="tl">
                  <a:srgbClr val="000000">
                    <a:alpha val="43137"/>
                  </a:srgbClr>
                </a:outerShdw>
              </a:effectLst>
            </a:rPr>
            <a:t>DİNİN TEMELLERİ</a:t>
          </a:r>
          <a:endParaRPr lang="tr-TR" sz="1400" b="1" kern="1200" dirty="0">
            <a:solidFill>
              <a:srgbClr val="FF0000"/>
            </a:solidFill>
            <a:effectLst>
              <a:outerShdw blurRad="38100" dist="38100" dir="2700000" algn="tl">
                <a:srgbClr val="000000">
                  <a:alpha val="43137"/>
                </a:srgbClr>
              </a:outerShdw>
            </a:effectLst>
          </a:endParaRPr>
        </a:p>
      </dsp:txBody>
      <dsp:txXfrm>
        <a:off x="2459717" y="98362"/>
        <a:ext cx="3730198" cy="464507"/>
      </dsp:txXfrm>
    </dsp:sp>
    <dsp:sp modelId="{BEBC944B-2AE0-45DF-8B1E-4CADEAAE3B2A}">
      <dsp:nvSpPr>
        <dsp:cNvPr id="0" name=""/>
        <dsp:cNvSpPr/>
      </dsp:nvSpPr>
      <dsp:spPr>
        <a:xfrm>
          <a:off x="955472" y="733726"/>
          <a:ext cx="1962246"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C3A36E-E332-4F50-916B-ED8611F93B16}">
      <dsp:nvSpPr>
        <dsp:cNvPr id="0" name=""/>
        <dsp:cNvSpPr/>
      </dsp:nvSpPr>
      <dsp:spPr>
        <a:xfrm>
          <a:off x="1041808" y="815745"/>
          <a:ext cx="1962246"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İTİKAT / AKAİD</a:t>
          </a:r>
        </a:p>
        <a:p>
          <a:pPr lvl="0" algn="ctr" defTabSz="533400">
            <a:lnSpc>
              <a:spcPct val="90000"/>
            </a:lnSpc>
            <a:spcBef>
              <a:spcPct val="0"/>
            </a:spcBef>
            <a:spcAft>
              <a:spcPct val="35000"/>
            </a:spcAft>
          </a:pPr>
          <a:r>
            <a:rPr lang="tr-TR" sz="1200" kern="1200" dirty="0" smtClean="0"/>
            <a:t>(KELAM)</a:t>
          </a:r>
          <a:endParaRPr lang="tr-TR" sz="1200" kern="1200" dirty="0"/>
        </a:p>
      </dsp:txBody>
      <dsp:txXfrm>
        <a:off x="1056260" y="830197"/>
        <a:ext cx="1933342" cy="464507"/>
      </dsp:txXfrm>
    </dsp:sp>
    <dsp:sp modelId="{912EFB56-2021-4862-834F-96D300FA4A11}">
      <dsp:nvSpPr>
        <dsp:cNvPr id="0" name=""/>
        <dsp:cNvSpPr/>
      </dsp:nvSpPr>
      <dsp:spPr>
        <a:xfrm>
          <a:off x="443124" y="1440683"/>
          <a:ext cx="152046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8F2E09-B5D8-40A2-868C-E99DF07D57E5}">
      <dsp:nvSpPr>
        <dsp:cNvPr id="0" name=""/>
        <dsp:cNvSpPr/>
      </dsp:nvSpPr>
      <dsp:spPr>
        <a:xfrm>
          <a:off x="529460" y="1522703"/>
          <a:ext cx="1520460"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  </a:t>
          </a:r>
          <a:r>
            <a:rPr lang="tr-TR" sz="1000" kern="1200" dirty="0" smtClean="0"/>
            <a:t>SİYASİ MEZHEPLER</a:t>
          </a:r>
          <a:r>
            <a:rPr lang="tr-TR" sz="900" kern="1200" dirty="0" smtClean="0"/>
            <a:t>	</a:t>
          </a:r>
          <a:endParaRPr lang="tr-TR" sz="900" kern="1200" dirty="0"/>
        </a:p>
      </dsp:txBody>
      <dsp:txXfrm>
        <a:off x="543912" y="1537155"/>
        <a:ext cx="1491556" cy="464507"/>
      </dsp:txXfrm>
    </dsp:sp>
    <dsp:sp modelId="{BD916AB7-A34C-4D56-913F-CDBC4F74D6C3}">
      <dsp:nvSpPr>
        <dsp:cNvPr id="0" name=""/>
        <dsp:cNvSpPr/>
      </dsp:nvSpPr>
      <dsp:spPr>
        <a:xfrm>
          <a:off x="619855" y="2160080"/>
          <a:ext cx="1166999"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4428B5-46FC-4E6E-8EB8-2D8545656FB7}">
      <dsp:nvSpPr>
        <dsp:cNvPr id="0" name=""/>
        <dsp:cNvSpPr/>
      </dsp:nvSpPr>
      <dsp:spPr>
        <a:xfrm>
          <a:off x="706191" y="2242099"/>
          <a:ext cx="1166999"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HARİCİLİK</a:t>
          </a:r>
          <a:endParaRPr lang="tr-TR" sz="900" kern="1200" dirty="0"/>
        </a:p>
      </dsp:txBody>
      <dsp:txXfrm>
        <a:off x="720643" y="2256551"/>
        <a:ext cx="1138095" cy="464507"/>
      </dsp:txXfrm>
    </dsp:sp>
    <dsp:sp modelId="{2EEF379B-7D3B-4E82-B0CE-3B7279DD9578}">
      <dsp:nvSpPr>
        <dsp:cNvPr id="0" name=""/>
        <dsp:cNvSpPr/>
      </dsp:nvSpPr>
      <dsp:spPr>
        <a:xfrm>
          <a:off x="619855" y="2879476"/>
          <a:ext cx="1166999"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1AC165-FF34-4150-82E3-37ECA81D6BC7}">
      <dsp:nvSpPr>
        <dsp:cNvPr id="0" name=""/>
        <dsp:cNvSpPr/>
      </dsp:nvSpPr>
      <dsp:spPr>
        <a:xfrm>
          <a:off x="706191" y="2961495"/>
          <a:ext cx="1166999"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ŞİA</a:t>
          </a:r>
          <a:endParaRPr lang="tr-TR" sz="900" kern="1200" dirty="0"/>
        </a:p>
      </dsp:txBody>
      <dsp:txXfrm>
        <a:off x="720643" y="2975947"/>
        <a:ext cx="1138095" cy="464507"/>
      </dsp:txXfrm>
    </dsp:sp>
    <dsp:sp modelId="{AF5B0571-2BA8-4A00-9A3F-1B442C700B9A}">
      <dsp:nvSpPr>
        <dsp:cNvPr id="0" name=""/>
        <dsp:cNvSpPr/>
      </dsp:nvSpPr>
      <dsp:spPr>
        <a:xfrm>
          <a:off x="619855" y="3598872"/>
          <a:ext cx="1166999"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483DC2-4FB3-4EF2-80C1-E0BD37A74FB1}">
      <dsp:nvSpPr>
        <dsp:cNvPr id="0" name=""/>
        <dsp:cNvSpPr/>
      </dsp:nvSpPr>
      <dsp:spPr>
        <a:xfrm>
          <a:off x="706191" y="3680891"/>
          <a:ext cx="1166999"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VEHHABİLİK</a:t>
          </a:r>
          <a:endParaRPr lang="tr-TR" sz="900" kern="1200" dirty="0"/>
        </a:p>
      </dsp:txBody>
      <dsp:txXfrm>
        <a:off x="720643" y="3695343"/>
        <a:ext cx="1138095" cy="464507"/>
      </dsp:txXfrm>
    </dsp:sp>
    <dsp:sp modelId="{AC600C26-B405-4651-97D7-4AD46E45D4DD}">
      <dsp:nvSpPr>
        <dsp:cNvPr id="0" name=""/>
        <dsp:cNvSpPr/>
      </dsp:nvSpPr>
      <dsp:spPr>
        <a:xfrm>
          <a:off x="619855" y="4318268"/>
          <a:ext cx="1166999"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2416C2-3681-4389-AC04-A159DBD270C1}">
      <dsp:nvSpPr>
        <dsp:cNvPr id="0" name=""/>
        <dsp:cNvSpPr/>
      </dsp:nvSpPr>
      <dsp:spPr>
        <a:xfrm>
          <a:off x="706191" y="4400288"/>
          <a:ext cx="1166999"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NEO - SELEFİZM</a:t>
          </a:r>
          <a:endParaRPr lang="tr-TR" sz="900" kern="1200" dirty="0"/>
        </a:p>
      </dsp:txBody>
      <dsp:txXfrm>
        <a:off x="720643" y="4414740"/>
        <a:ext cx="1138095" cy="464507"/>
      </dsp:txXfrm>
    </dsp:sp>
    <dsp:sp modelId="{21FFC648-CE43-4CA4-8109-1A8DC30D7B96}">
      <dsp:nvSpPr>
        <dsp:cNvPr id="0" name=""/>
        <dsp:cNvSpPr/>
      </dsp:nvSpPr>
      <dsp:spPr>
        <a:xfrm>
          <a:off x="2136257" y="1440683"/>
          <a:ext cx="1385809"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3CF512-F755-4C64-BDE4-01E3F8F32795}">
      <dsp:nvSpPr>
        <dsp:cNvPr id="0" name=""/>
        <dsp:cNvSpPr/>
      </dsp:nvSpPr>
      <dsp:spPr>
        <a:xfrm>
          <a:off x="2222593" y="1522703"/>
          <a:ext cx="1385809"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dirty="0" smtClean="0"/>
            <a:t>İTİKADİ MEZHEPLER</a:t>
          </a:r>
          <a:endParaRPr lang="tr-TR" sz="1000" kern="1200" dirty="0"/>
        </a:p>
      </dsp:txBody>
      <dsp:txXfrm>
        <a:off x="2237045" y="1537155"/>
        <a:ext cx="1356905" cy="464507"/>
      </dsp:txXfrm>
    </dsp:sp>
    <dsp:sp modelId="{5F6B583C-8E58-4891-A52A-7257BA087C72}">
      <dsp:nvSpPr>
        <dsp:cNvPr id="0" name=""/>
        <dsp:cNvSpPr/>
      </dsp:nvSpPr>
      <dsp:spPr>
        <a:xfrm>
          <a:off x="2240095" y="2232098"/>
          <a:ext cx="1130937"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94DC5E-3041-49A9-ADD2-E192747DE8D8}">
      <dsp:nvSpPr>
        <dsp:cNvPr id="0" name=""/>
        <dsp:cNvSpPr/>
      </dsp:nvSpPr>
      <dsp:spPr>
        <a:xfrm>
          <a:off x="2326431" y="2314117"/>
          <a:ext cx="1130937"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MUTEZİLE</a:t>
          </a:r>
          <a:endParaRPr lang="tr-TR" sz="900" kern="1200" dirty="0"/>
        </a:p>
      </dsp:txBody>
      <dsp:txXfrm>
        <a:off x="2340883" y="2328569"/>
        <a:ext cx="1102033" cy="464507"/>
      </dsp:txXfrm>
    </dsp:sp>
    <dsp:sp modelId="{711C7829-D99D-47A1-82CB-B8B60A8E35C6}">
      <dsp:nvSpPr>
        <dsp:cNvPr id="0" name=""/>
        <dsp:cNvSpPr/>
      </dsp:nvSpPr>
      <dsp:spPr>
        <a:xfrm>
          <a:off x="2287291" y="2879476"/>
          <a:ext cx="108374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4D9168-A043-43F0-9D44-56D31C35DA65}">
      <dsp:nvSpPr>
        <dsp:cNvPr id="0" name=""/>
        <dsp:cNvSpPr/>
      </dsp:nvSpPr>
      <dsp:spPr>
        <a:xfrm>
          <a:off x="2373627" y="2961495"/>
          <a:ext cx="1083740"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MÜRCİE</a:t>
          </a:r>
          <a:endParaRPr lang="tr-TR" sz="900" kern="1200" dirty="0"/>
        </a:p>
      </dsp:txBody>
      <dsp:txXfrm>
        <a:off x="2388079" y="2975947"/>
        <a:ext cx="1054836" cy="464507"/>
      </dsp:txXfrm>
    </dsp:sp>
    <dsp:sp modelId="{4CD97983-467E-4805-A132-22487B7F4B06}">
      <dsp:nvSpPr>
        <dsp:cNvPr id="0" name=""/>
        <dsp:cNvSpPr/>
      </dsp:nvSpPr>
      <dsp:spPr>
        <a:xfrm>
          <a:off x="2287291" y="3598872"/>
          <a:ext cx="108374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5403DD-C827-4619-8E3C-721A428D885A}">
      <dsp:nvSpPr>
        <dsp:cNvPr id="0" name=""/>
        <dsp:cNvSpPr/>
      </dsp:nvSpPr>
      <dsp:spPr>
        <a:xfrm>
          <a:off x="2373627" y="3680891"/>
          <a:ext cx="1083740"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KADERİYE</a:t>
          </a:r>
        </a:p>
        <a:p>
          <a:pPr lvl="0" algn="ctr" defTabSz="400050">
            <a:lnSpc>
              <a:spcPct val="90000"/>
            </a:lnSpc>
            <a:spcBef>
              <a:spcPct val="0"/>
            </a:spcBef>
            <a:spcAft>
              <a:spcPct val="35000"/>
            </a:spcAft>
          </a:pPr>
          <a:r>
            <a:rPr lang="tr-TR" sz="900" kern="1200" dirty="0" smtClean="0"/>
            <a:t>CEBRİYE</a:t>
          </a:r>
          <a:endParaRPr lang="tr-TR" sz="900" kern="1200" dirty="0"/>
        </a:p>
      </dsp:txBody>
      <dsp:txXfrm>
        <a:off x="2388079" y="3695343"/>
        <a:ext cx="1054836" cy="464507"/>
      </dsp:txXfrm>
    </dsp:sp>
    <dsp:sp modelId="{AE8B8500-A7CF-4BDB-BCB4-5D4273160628}">
      <dsp:nvSpPr>
        <dsp:cNvPr id="0" name=""/>
        <dsp:cNvSpPr/>
      </dsp:nvSpPr>
      <dsp:spPr>
        <a:xfrm>
          <a:off x="2287291" y="4318268"/>
          <a:ext cx="108374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2E887C-0BAD-46C2-84B7-D2540D5B571A}">
      <dsp:nvSpPr>
        <dsp:cNvPr id="0" name=""/>
        <dsp:cNvSpPr/>
      </dsp:nvSpPr>
      <dsp:spPr>
        <a:xfrm>
          <a:off x="2373627" y="4400288"/>
          <a:ext cx="1083740"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EŞ’ARİYE</a:t>
          </a:r>
          <a:endParaRPr lang="tr-TR" sz="900" kern="1200" dirty="0"/>
        </a:p>
      </dsp:txBody>
      <dsp:txXfrm>
        <a:off x="2388079" y="4414740"/>
        <a:ext cx="1054836" cy="464507"/>
      </dsp:txXfrm>
    </dsp:sp>
    <dsp:sp modelId="{19682976-22DA-49F5-B916-F77B16284C06}">
      <dsp:nvSpPr>
        <dsp:cNvPr id="0" name=""/>
        <dsp:cNvSpPr/>
      </dsp:nvSpPr>
      <dsp:spPr>
        <a:xfrm>
          <a:off x="2287291" y="5037664"/>
          <a:ext cx="108374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FC9981-D07C-4B02-AF51-AE90FA141560}">
      <dsp:nvSpPr>
        <dsp:cNvPr id="0" name=""/>
        <dsp:cNvSpPr/>
      </dsp:nvSpPr>
      <dsp:spPr>
        <a:xfrm>
          <a:off x="2373627" y="5119684"/>
          <a:ext cx="1083740" cy="493411"/>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MATURİDİYE</a:t>
          </a:r>
          <a:endParaRPr lang="tr-TR" sz="900" kern="1200" dirty="0"/>
        </a:p>
      </dsp:txBody>
      <dsp:txXfrm>
        <a:off x="2388079" y="5134136"/>
        <a:ext cx="1054836" cy="464507"/>
      </dsp:txXfrm>
    </dsp:sp>
    <dsp:sp modelId="{8F0EF6DE-482B-45DB-8BBF-C7FAC5AF310C}">
      <dsp:nvSpPr>
        <dsp:cNvPr id="0" name=""/>
        <dsp:cNvSpPr/>
      </dsp:nvSpPr>
      <dsp:spPr>
        <a:xfrm>
          <a:off x="3475754" y="721287"/>
          <a:ext cx="1907885"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D6A78C-A6C8-4E1A-8B01-1D20F6F6E963}">
      <dsp:nvSpPr>
        <dsp:cNvPr id="0" name=""/>
        <dsp:cNvSpPr/>
      </dsp:nvSpPr>
      <dsp:spPr>
        <a:xfrm>
          <a:off x="3562090" y="803307"/>
          <a:ext cx="1907885" cy="493411"/>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İBADET + HUKUK</a:t>
          </a:r>
        </a:p>
        <a:p>
          <a:pPr lvl="0" algn="ctr" defTabSz="533400">
            <a:lnSpc>
              <a:spcPct val="90000"/>
            </a:lnSpc>
            <a:spcBef>
              <a:spcPct val="0"/>
            </a:spcBef>
            <a:spcAft>
              <a:spcPct val="35000"/>
            </a:spcAft>
          </a:pPr>
          <a:r>
            <a:rPr lang="tr-TR" sz="1200" kern="1200" dirty="0" smtClean="0"/>
            <a:t>(FIKIH)</a:t>
          </a:r>
          <a:endParaRPr lang="tr-TR" sz="1200" kern="1200" dirty="0"/>
        </a:p>
      </dsp:txBody>
      <dsp:txXfrm>
        <a:off x="3576542" y="817759"/>
        <a:ext cx="1878981" cy="464507"/>
      </dsp:txXfrm>
    </dsp:sp>
    <dsp:sp modelId="{A4AEACDE-D194-460B-8DFE-87E49DB85BEE}">
      <dsp:nvSpPr>
        <dsp:cNvPr id="0" name=""/>
        <dsp:cNvSpPr/>
      </dsp:nvSpPr>
      <dsp:spPr>
        <a:xfrm>
          <a:off x="3694739" y="1440683"/>
          <a:ext cx="1469914"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81E0D3-EC68-4FAB-8F66-89FA37522F28}">
      <dsp:nvSpPr>
        <dsp:cNvPr id="0" name=""/>
        <dsp:cNvSpPr/>
      </dsp:nvSpPr>
      <dsp:spPr>
        <a:xfrm>
          <a:off x="3781075" y="1522703"/>
          <a:ext cx="1469914" cy="493411"/>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dirty="0" smtClean="0"/>
            <a:t>MEZHEPLER</a:t>
          </a:r>
          <a:endParaRPr lang="tr-TR" sz="1000" kern="1200" dirty="0"/>
        </a:p>
      </dsp:txBody>
      <dsp:txXfrm>
        <a:off x="3795527" y="1537155"/>
        <a:ext cx="1441010" cy="464507"/>
      </dsp:txXfrm>
    </dsp:sp>
    <dsp:sp modelId="{132592A3-679B-499D-8F14-8AD0D028557A}">
      <dsp:nvSpPr>
        <dsp:cNvPr id="0" name=""/>
        <dsp:cNvSpPr/>
      </dsp:nvSpPr>
      <dsp:spPr>
        <a:xfrm>
          <a:off x="3875086" y="2160080"/>
          <a:ext cx="1109219"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FADF94-BA45-4720-A483-4C5FCFFF7AF3}">
      <dsp:nvSpPr>
        <dsp:cNvPr id="0" name=""/>
        <dsp:cNvSpPr/>
      </dsp:nvSpPr>
      <dsp:spPr>
        <a:xfrm>
          <a:off x="3961423" y="2242099"/>
          <a:ext cx="1109219" cy="493411"/>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CAFERİLİK</a:t>
          </a:r>
          <a:endParaRPr lang="tr-TR" sz="900" kern="1200" dirty="0"/>
        </a:p>
      </dsp:txBody>
      <dsp:txXfrm>
        <a:off x="3975875" y="2256551"/>
        <a:ext cx="1080315" cy="464507"/>
      </dsp:txXfrm>
    </dsp:sp>
    <dsp:sp modelId="{EFBF7E0A-0431-4295-B05E-D888587081DE}">
      <dsp:nvSpPr>
        <dsp:cNvPr id="0" name=""/>
        <dsp:cNvSpPr/>
      </dsp:nvSpPr>
      <dsp:spPr>
        <a:xfrm>
          <a:off x="3904186" y="2879476"/>
          <a:ext cx="105102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973584-A227-4682-BCD5-58DD84A86C13}">
      <dsp:nvSpPr>
        <dsp:cNvPr id="0" name=""/>
        <dsp:cNvSpPr/>
      </dsp:nvSpPr>
      <dsp:spPr>
        <a:xfrm>
          <a:off x="3990522" y="2961495"/>
          <a:ext cx="1051020" cy="493411"/>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HANEFİLİK</a:t>
          </a:r>
          <a:endParaRPr lang="tr-TR" sz="900" kern="1200" dirty="0"/>
        </a:p>
      </dsp:txBody>
      <dsp:txXfrm>
        <a:off x="4004974" y="2975947"/>
        <a:ext cx="1022116" cy="464507"/>
      </dsp:txXfrm>
    </dsp:sp>
    <dsp:sp modelId="{001D0810-4CE8-43E6-A037-28E2778D6CE4}">
      <dsp:nvSpPr>
        <dsp:cNvPr id="0" name=""/>
        <dsp:cNvSpPr/>
      </dsp:nvSpPr>
      <dsp:spPr>
        <a:xfrm>
          <a:off x="3875086" y="3598872"/>
          <a:ext cx="1109219"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AF8291-471F-41DB-B2BA-DAC4FE8BC512}">
      <dsp:nvSpPr>
        <dsp:cNvPr id="0" name=""/>
        <dsp:cNvSpPr/>
      </dsp:nvSpPr>
      <dsp:spPr>
        <a:xfrm>
          <a:off x="3961423" y="3680891"/>
          <a:ext cx="1109219" cy="493411"/>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ŞAFİİLİK</a:t>
          </a:r>
          <a:endParaRPr lang="tr-TR" sz="900" kern="1200" dirty="0"/>
        </a:p>
      </dsp:txBody>
      <dsp:txXfrm>
        <a:off x="3975875" y="3695343"/>
        <a:ext cx="1080315" cy="464507"/>
      </dsp:txXfrm>
    </dsp:sp>
    <dsp:sp modelId="{A4A2F01F-D568-4408-8EBB-F29CA9829774}">
      <dsp:nvSpPr>
        <dsp:cNvPr id="0" name=""/>
        <dsp:cNvSpPr/>
      </dsp:nvSpPr>
      <dsp:spPr>
        <a:xfrm>
          <a:off x="3904186" y="4318268"/>
          <a:ext cx="105102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2BCE45-B96A-40C7-842A-EFA431135DE5}">
      <dsp:nvSpPr>
        <dsp:cNvPr id="0" name=""/>
        <dsp:cNvSpPr/>
      </dsp:nvSpPr>
      <dsp:spPr>
        <a:xfrm>
          <a:off x="3990522" y="4400288"/>
          <a:ext cx="1051020" cy="493411"/>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MALİKİLİK</a:t>
          </a:r>
          <a:endParaRPr lang="tr-TR" sz="900" kern="1200" dirty="0"/>
        </a:p>
      </dsp:txBody>
      <dsp:txXfrm>
        <a:off x="4004974" y="4414740"/>
        <a:ext cx="1022116" cy="464507"/>
      </dsp:txXfrm>
    </dsp:sp>
    <dsp:sp modelId="{147F56E8-68B0-4F03-9464-9F75FB29B742}">
      <dsp:nvSpPr>
        <dsp:cNvPr id="0" name=""/>
        <dsp:cNvSpPr/>
      </dsp:nvSpPr>
      <dsp:spPr>
        <a:xfrm>
          <a:off x="3832179" y="5037664"/>
          <a:ext cx="1195034"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F3035C-79E0-4D11-AE01-580234C04ADB}">
      <dsp:nvSpPr>
        <dsp:cNvPr id="0" name=""/>
        <dsp:cNvSpPr/>
      </dsp:nvSpPr>
      <dsp:spPr>
        <a:xfrm>
          <a:off x="3918515" y="5119684"/>
          <a:ext cx="1195034" cy="493411"/>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HANBELİLİK</a:t>
          </a:r>
          <a:endParaRPr lang="tr-TR" sz="900" kern="1200" dirty="0"/>
        </a:p>
      </dsp:txBody>
      <dsp:txXfrm>
        <a:off x="3932967" y="5134136"/>
        <a:ext cx="1166130" cy="464507"/>
      </dsp:txXfrm>
    </dsp:sp>
    <dsp:sp modelId="{4E9DBC34-3DE2-490B-BD29-2ED3001B4256}">
      <dsp:nvSpPr>
        <dsp:cNvPr id="0" name=""/>
        <dsp:cNvSpPr/>
      </dsp:nvSpPr>
      <dsp:spPr>
        <a:xfrm>
          <a:off x="5556311" y="721287"/>
          <a:ext cx="1919175"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5E990F-F6A7-410E-B2D8-4B898F030CB9}">
      <dsp:nvSpPr>
        <dsp:cNvPr id="0" name=""/>
        <dsp:cNvSpPr/>
      </dsp:nvSpPr>
      <dsp:spPr>
        <a:xfrm>
          <a:off x="5642647" y="803307"/>
          <a:ext cx="1919175"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ZÜHD &gt; TASAVVUF</a:t>
          </a:r>
        </a:p>
        <a:p>
          <a:pPr lvl="0" algn="ctr" defTabSz="533400">
            <a:lnSpc>
              <a:spcPct val="90000"/>
            </a:lnSpc>
            <a:spcBef>
              <a:spcPct val="0"/>
            </a:spcBef>
            <a:spcAft>
              <a:spcPct val="35000"/>
            </a:spcAft>
          </a:pPr>
          <a:r>
            <a:rPr lang="tr-TR" sz="1200" kern="1200" dirty="0" smtClean="0"/>
            <a:t>(METAFİZİK)</a:t>
          </a:r>
          <a:endParaRPr lang="tr-TR" sz="1200" kern="1200" dirty="0"/>
        </a:p>
      </dsp:txBody>
      <dsp:txXfrm>
        <a:off x="5657099" y="817759"/>
        <a:ext cx="1890271" cy="464507"/>
      </dsp:txXfrm>
    </dsp:sp>
    <dsp:sp modelId="{3B67C377-2863-4747-ACF0-2976DD02860F}">
      <dsp:nvSpPr>
        <dsp:cNvPr id="0" name=""/>
        <dsp:cNvSpPr/>
      </dsp:nvSpPr>
      <dsp:spPr>
        <a:xfrm>
          <a:off x="5801214" y="1502009"/>
          <a:ext cx="1528331"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AA04CE-F5DB-4FC3-A116-E7ED3E8BDB68}">
      <dsp:nvSpPr>
        <dsp:cNvPr id="0" name=""/>
        <dsp:cNvSpPr/>
      </dsp:nvSpPr>
      <dsp:spPr>
        <a:xfrm>
          <a:off x="5887550" y="1584029"/>
          <a:ext cx="1528331"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dirty="0" smtClean="0"/>
            <a:t>MEZHEPLER</a:t>
          </a:r>
        </a:p>
        <a:p>
          <a:pPr lvl="0" algn="ctr" defTabSz="444500">
            <a:lnSpc>
              <a:spcPct val="90000"/>
            </a:lnSpc>
            <a:spcBef>
              <a:spcPct val="0"/>
            </a:spcBef>
            <a:spcAft>
              <a:spcPct val="35000"/>
            </a:spcAft>
          </a:pPr>
          <a:r>
            <a:rPr lang="tr-TR" sz="1000" kern="1200" dirty="0" smtClean="0"/>
            <a:t>(TARİKATLAR)</a:t>
          </a:r>
          <a:endParaRPr lang="tr-TR" sz="1000" kern="1200" dirty="0"/>
        </a:p>
      </dsp:txBody>
      <dsp:txXfrm>
        <a:off x="5902002" y="1598481"/>
        <a:ext cx="1499427" cy="464507"/>
      </dsp:txXfrm>
    </dsp:sp>
    <dsp:sp modelId="{5EF6982B-9606-40E5-88D9-B101E667BC7C}">
      <dsp:nvSpPr>
        <dsp:cNvPr id="0" name=""/>
        <dsp:cNvSpPr/>
      </dsp:nvSpPr>
      <dsp:spPr>
        <a:xfrm>
          <a:off x="5341245" y="2221406"/>
          <a:ext cx="1163572"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618EC8-1DA7-44C7-92E4-242E60AF0E59}">
      <dsp:nvSpPr>
        <dsp:cNvPr id="0" name=""/>
        <dsp:cNvSpPr/>
      </dsp:nvSpPr>
      <dsp:spPr>
        <a:xfrm>
          <a:off x="5427581" y="2303425"/>
          <a:ext cx="1163572"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RUHANİ</a:t>
          </a:r>
        </a:p>
        <a:p>
          <a:pPr lvl="0" algn="ctr" defTabSz="400050">
            <a:lnSpc>
              <a:spcPct val="90000"/>
            </a:lnSpc>
            <a:spcBef>
              <a:spcPct val="0"/>
            </a:spcBef>
            <a:spcAft>
              <a:spcPct val="35000"/>
            </a:spcAft>
          </a:pPr>
          <a:r>
            <a:rPr lang="tr-TR" sz="900" kern="1200" dirty="0" smtClean="0"/>
            <a:t>TARİKATLAR</a:t>
          </a:r>
          <a:endParaRPr lang="tr-TR" sz="900" kern="1200" dirty="0"/>
        </a:p>
      </dsp:txBody>
      <dsp:txXfrm>
        <a:off x="5442033" y="2317877"/>
        <a:ext cx="1134668" cy="464507"/>
      </dsp:txXfrm>
    </dsp:sp>
    <dsp:sp modelId="{B01BA7F9-61F1-4EA1-9DE2-AF285A0ECA54}">
      <dsp:nvSpPr>
        <dsp:cNvPr id="0" name=""/>
        <dsp:cNvSpPr/>
      </dsp:nvSpPr>
      <dsp:spPr>
        <a:xfrm>
          <a:off x="5352986" y="2940802"/>
          <a:ext cx="1140090"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ACE730-CDED-40B8-95CA-F7CDF3B4A7ED}">
      <dsp:nvSpPr>
        <dsp:cNvPr id="0" name=""/>
        <dsp:cNvSpPr/>
      </dsp:nvSpPr>
      <dsp:spPr>
        <a:xfrm>
          <a:off x="5439322" y="3022821"/>
          <a:ext cx="1140090"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NAKŞİBENDİ</a:t>
          </a:r>
        </a:p>
        <a:p>
          <a:pPr lvl="0" algn="ctr" defTabSz="400050">
            <a:lnSpc>
              <a:spcPct val="90000"/>
            </a:lnSpc>
            <a:spcBef>
              <a:spcPct val="0"/>
            </a:spcBef>
            <a:spcAft>
              <a:spcPct val="35000"/>
            </a:spcAft>
          </a:pPr>
          <a:r>
            <a:rPr lang="tr-TR" sz="900" kern="1200" dirty="0" smtClean="0"/>
            <a:t>TARİKATI</a:t>
          </a:r>
          <a:endParaRPr lang="tr-TR" sz="900" kern="1200" dirty="0"/>
        </a:p>
      </dsp:txBody>
      <dsp:txXfrm>
        <a:off x="5453774" y="3037273"/>
        <a:ext cx="1111186" cy="464507"/>
      </dsp:txXfrm>
    </dsp:sp>
    <dsp:sp modelId="{A0BAD43B-D63A-41F7-A9EB-FF7ADCBEB1BC}">
      <dsp:nvSpPr>
        <dsp:cNvPr id="0" name=""/>
        <dsp:cNvSpPr/>
      </dsp:nvSpPr>
      <dsp:spPr>
        <a:xfrm>
          <a:off x="6677490" y="2221406"/>
          <a:ext cx="1112024"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64ED0F-DAB1-4DD2-8A00-7213206BD9C6}">
      <dsp:nvSpPr>
        <dsp:cNvPr id="0" name=""/>
        <dsp:cNvSpPr/>
      </dsp:nvSpPr>
      <dsp:spPr>
        <a:xfrm>
          <a:off x="6763826" y="2303425"/>
          <a:ext cx="1112024"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NEFSANİ</a:t>
          </a:r>
        </a:p>
        <a:p>
          <a:pPr lvl="0" algn="ctr" defTabSz="400050">
            <a:lnSpc>
              <a:spcPct val="90000"/>
            </a:lnSpc>
            <a:spcBef>
              <a:spcPct val="0"/>
            </a:spcBef>
            <a:spcAft>
              <a:spcPct val="35000"/>
            </a:spcAft>
          </a:pPr>
          <a:r>
            <a:rPr lang="tr-TR" sz="900" kern="1200" dirty="0" smtClean="0"/>
            <a:t>TARİKATLAR</a:t>
          </a:r>
          <a:endParaRPr lang="tr-TR" sz="900" kern="1200" dirty="0"/>
        </a:p>
      </dsp:txBody>
      <dsp:txXfrm>
        <a:off x="6778278" y="2317877"/>
        <a:ext cx="1083120" cy="464507"/>
      </dsp:txXfrm>
    </dsp:sp>
    <dsp:sp modelId="{E8C63460-356B-4DDA-9BE9-D1248B45E09E}">
      <dsp:nvSpPr>
        <dsp:cNvPr id="0" name=""/>
        <dsp:cNvSpPr/>
      </dsp:nvSpPr>
      <dsp:spPr>
        <a:xfrm>
          <a:off x="6665749" y="2940802"/>
          <a:ext cx="1135506"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8A0EB6-3C18-42EE-829B-798B106C6A5F}">
      <dsp:nvSpPr>
        <dsp:cNvPr id="0" name=""/>
        <dsp:cNvSpPr/>
      </dsp:nvSpPr>
      <dsp:spPr>
        <a:xfrm>
          <a:off x="6752085" y="3022821"/>
          <a:ext cx="1135506"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KADİRİ</a:t>
          </a:r>
        </a:p>
        <a:p>
          <a:pPr lvl="0" algn="ctr" defTabSz="400050">
            <a:lnSpc>
              <a:spcPct val="90000"/>
            </a:lnSpc>
            <a:spcBef>
              <a:spcPct val="0"/>
            </a:spcBef>
            <a:spcAft>
              <a:spcPct val="35000"/>
            </a:spcAft>
          </a:pPr>
          <a:r>
            <a:rPr lang="tr-TR" sz="900" kern="1200" dirty="0" smtClean="0"/>
            <a:t>TARİKATI</a:t>
          </a:r>
          <a:endParaRPr lang="tr-TR" sz="900" kern="1200" dirty="0"/>
        </a:p>
      </dsp:txBody>
      <dsp:txXfrm>
        <a:off x="6766537" y="3037273"/>
        <a:ext cx="1106602" cy="464507"/>
      </dsp:txXfrm>
    </dsp:sp>
    <dsp:sp modelId="{24A9B6B2-AE2A-432A-B165-129C63EF7CEF}">
      <dsp:nvSpPr>
        <dsp:cNvPr id="0" name=""/>
        <dsp:cNvSpPr/>
      </dsp:nvSpPr>
      <dsp:spPr>
        <a:xfrm>
          <a:off x="6659879" y="3660198"/>
          <a:ext cx="1147247"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06619D-E4D1-4F9B-913D-51EE15966F28}">
      <dsp:nvSpPr>
        <dsp:cNvPr id="0" name=""/>
        <dsp:cNvSpPr/>
      </dsp:nvSpPr>
      <dsp:spPr>
        <a:xfrm>
          <a:off x="6746215" y="3742217"/>
          <a:ext cx="1147247"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SÜHREVERDİ</a:t>
          </a:r>
        </a:p>
        <a:p>
          <a:pPr lvl="0" algn="ctr" defTabSz="400050">
            <a:lnSpc>
              <a:spcPct val="90000"/>
            </a:lnSpc>
            <a:spcBef>
              <a:spcPct val="0"/>
            </a:spcBef>
            <a:spcAft>
              <a:spcPct val="35000"/>
            </a:spcAft>
          </a:pPr>
          <a:r>
            <a:rPr lang="tr-TR" sz="900" kern="1200" dirty="0" smtClean="0"/>
            <a:t>TARİKATI</a:t>
          </a:r>
          <a:endParaRPr lang="tr-TR" sz="900" kern="1200" dirty="0"/>
        </a:p>
      </dsp:txBody>
      <dsp:txXfrm>
        <a:off x="6760667" y="3756669"/>
        <a:ext cx="1118343" cy="464507"/>
      </dsp:txXfrm>
    </dsp:sp>
    <dsp:sp modelId="{73B36154-620D-47B6-99A4-1A9A8A3A707F}">
      <dsp:nvSpPr>
        <dsp:cNvPr id="0" name=""/>
        <dsp:cNvSpPr/>
      </dsp:nvSpPr>
      <dsp:spPr>
        <a:xfrm>
          <a:off x="6656942" y="4379594"/>
          <a:ext cx="1153121"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95A7B1-3DF8-4852-B264-45ECE461B6F8}">
      <dsp:nvSpPr>
        <dsp:cNvPr id="0" name=""/>
        <dsp:cNvSpPr/>
      </dsp:nvSpPr>
      <dsp:spPr>
        <a:xfrm>
          <a:off x="6743278" y="4461614"/>
          <a:ext cx="1153121"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MEVLEVİ</a:t>
          </a:r>
        </a:p>
        <a:p>
          <a:pPr lvl="0" algn="ctr" defTabSz="400050">
            <a:lnSpc>
              <a:spcPct val="90000"/>
            </a:lnSpc>
            <a:spcBef>
              <a:spcPct val="0"/>
            </a:spcBef>
            <a:spcAft>
              <a:spcPct val="35000"/>
            </a:spcAft>
          </a:pPr>
          <a:r>
            <a:rPr lang="tr-TR" sz="900" kern="1200" dirty="0" smtClean="0"/>
            <a:t>TARİKATI</a:t>
          </a:r>
          <a:endParaRPr lang="tr-TR" sz="900" kern="1200" dirty="0"/>
        </a:p>
      </dsp:txBody>
      <dsp:txXfrm>
        <a:off x="6757730" y="4476066"/>
        <a:ext cx="1124217" cy="464507"/>
      </dsp:txXfrm>
    </dsp:sp>
    <dsp:sp modelId="{2DF036E9-ABF3-4920-AA5D-237D853153A4}">
      <dsp:nvSpPr>
        <dsp:cNvPr id="0" name=""/>
        <dsp:cNvSpPr/>
      </dsp:nvSpPr>
      <dsp:spPr>
        <a:xfrm>
          <a:off x="6655473" y="5039556"/>
          <a:ext cx="1156058" cy="49341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9F7BC1-DFBE-4BFB-BE14-7A7B137E1AD3}">
      <dsp:nvSpPr>
        <dsp:cNvPr id="0" name=""/>
        <dsp:cNvSpPr/>
      </dsp:nvSpPr>
      <dsp:spPr>
        <a:xfrm>
          <a:off x="6741809" y="5121575"/>
          <a:ext cx="1156058" cy="493411"/>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BEKTAŞİ</a:t>
          </a:r>
        </a:p>
        <a:p>
          <a:pPr lvl="0" algn="ctr" defTabSz="400050">
            <a:lnSpc>
              <a:spcPct val="90000"/>
            </a:lnSpc>
            <a:spcBef>
              <a:spcPct val="0"/>
            </a:spcBef>
            <a:spcAft>
              <a:spcPct val="35000"/>
            </a:spcAft>
          </a:pPr>
          <a:r>
            <a:rPr lang="tr-TR" sz="900" kern="1200" dirty="0" smtClean="0"/>
            <a:t>TARİKATI</a:t>
          </a:r>
          <a:endParaRPr lang="tr-TR" sz="900" kern="1200" dirty="0"/>
        </a:p>
      </dsp:txBody>
      <dsp:txXfrm>
        <a:off x="6756261" y="5136027"/>
        <a:ext cx="1127154" cy="4645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8E86B-C224-4672-8278-41BA25A59153}">
      <dsp:nvSpPr>
        <dsp:cNvPr id="0" name=""/>
        <dsp:cNvSpPr/>
      </dsp:nvSpPr>
      <dsp:spPr>
        <a:xfrm>
          <a:off x="6989322" y="4096583"/>
          <a:ext cx="91440" cy="367766"/>
        </a:xfrm>
        <a:custGeom>
          <a:avLst/>
          <a:gdLst/>
          <a:ahLst/>
          <a:cxnLst/>
          <a:rect l="0" t="0" r="0" b="0"/>
          <a:pathLst>
            <a:path>
              <a:moveTo>
                <a:pt x="52820" y="0"/>
              </a:moveTo>
              <a:lnTo>
                <a:pt x="52820" y="306120"/>
              </a:lnTo>
              <a:lnTo>
                <a:pt x="45720" y="306120"/>
              </a:lnTo>
              <a:lnTo>
                <a:pt x="45720" y="36776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416675-F5E2-44DA-903B-5795A0EDA61C}">
      <dsp:nvSpPr>
        <dsp:cNvPr id="0" name=""/>
        <dsp:cNvSpPr/>
      </dsp:nvSpPr>
      <dsp:spPr>
        <a:xfrm>
          <a:off x="6996423" y="3376505"/>
          <a:ext cx="91440" cy="297520"/>
        </a:xfrm>
        <a:custGeom>
          <a:avLst/>
          <a:gdLst/>
          <a:ahLst/>
          <a:cxnLst/>
          <a:rect l="0" t="0" r="0" b="0"/>
          <a:pathLst>
            <a:path>
              <a:moveTo>
                <a:pt x="46308" y="0"/>
              </a:moveTo>
              <a:lnTo>
                <a:pt x="46308" y="235874"/>
              </a:lnTo>
              <a:lnTo>
                <a:pt x="45720" y="235874"/>
              </a:lnTo>
              <a:lnTo>
                <a:pt x="45720" y="29752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98EF96-5F85-4059-A2BC-6DB1AA57B707}">
      <dsp:nvSpPr>
        <dsp:cNvPr id="0" name=""/>
        <dsp:cNvSpPr/>
      </dsp:nvSpPr>
      <dsp:spPr>
        <a:xfrm>
          <a:off x="6997012" y="2654656"/>
          <a:ext cx="91440" cy="299291"/>
        </a:xfrm>
        <a:custGeom>
          <a:avLst/>
          <a:gdLst/>
          <a:ahLst/>
          <a:cxnLst/>
          <a:rect l="0" t="0" r="0" b="0"/>
          <a:pathLst>
            <a:path>
              <a:moveTo>
                <a:pt x="53099" y="0"/>
              </a:moveTo>
              <a:lnTo>
                <a:pt x="53099" y="237645"/>
              </a:lnTo>
              <a:lnTo>
                <a:pt x="45720" y="237645"/>
              </a:lnTo>
              <a:lnTo>
                <a:pt x="45720" y="29929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A01229-CC5E-4F16-8741-F8496B9AF9CC}">
      <dsp:nvSpPr>
        <dsp:cNvPr id="0" name=""/>
        <dsp:cNvSpPr/>
      </dsp:nvSpPr>
      <dsp:spPr>
        <a:xfrm>
          <a:off x="6985746" y="1934578"/>
          <a:ext cx="91440" cy="297520"/>
        </a:xfrm>
        <a:custGeom>
          <a:avLst/>
          <a:gdLst/>
          <a:ahLst/>
          <a:cxnLst/>
          <a:rect l="0" t="0" r="0" b="0"/>
          <a:pathLst>
            <a:path>
              <a:moveTo>
                <a:pt x="45720" y="0"/>
              </a:moveTo>
              <a:lnTo>
                <a:pt x="45720" y="235874"/>
              </a:lnTo>
              <a:lnTo>
                <a:pt x="64365" y="235874"/>
              </a:lnTo>
              <a:lnTo>
                <a:pt x="64365" y="29752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04317E-55CD-4748-968A-8AF1A221BF81}">
      <dsp:nvSpPr>
        <dsp:cNvPr id="0" name=""/>
        <dsp:cNvSpPr/>
      </dsp:nvSpPr>
      <dsp:spPr>
        <a:xfrm>
          <a:off x="6467352" y="1239921"/>
          <a:ext cx="564113" cy="272099"/>
        </a:xfrm>
        <a:custGeom>
          <a:avLst/>
          <a:gdLst/>
          <a:ahLst/>
          <a:cxnLst/>
          <a:rect l="0" t="0" r="0" b="0"/>
          <a:pathLst>
            <a:path>
              <a:moveTo>
                <a:pt x="0" y="0"/>
              </a:moveTo>
              <a:lnTo>
                <a:pt x="0" y="210453"/>
              </a:lnTo>
              <a:lnTo>
                <a:pt x="564113" y="210453"/>
              </a:lnTo>
              <a:lnTo>
                <a:pt x="564113" y="272099"/>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18D193-3F4F-4C64-AD8A-EBE971CF243F}">
      <dsp:nvSpPr>
        <dsp:cNvPr id="0" name=""/>
        <dsp:cNvSpPr/>
      </dsp:nvSpPr>
      <dsp:spPr>
        <a:xfrm>
          <a:off x="4630279" y="4600637"/>
          <a:ext cx="91440" cy="225516"/>
        </a:xfrm>
        <a:custGeom>
          <a:avLst/>
          <a:gdLst/>
          <a:ahLst/>
          <a:cxnLst/>
          <a:rect l="0" t="0" r="0" b="0"/>
          <a:pathLst>
            <a:path>
              <a:moveTo>
                <a:pt x="45720" y="0"/>
              </a:moveTo>
              <a:lnTo>
                <a:pt x="45720" y="163870"/>
              </a:lnTo>
              <a:lnTo>
                <a:pt x="70407" y="163870"/>
              </a:lnTo>
              <a:lnTo>
                <a:pt x="70407" y="22551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FC99B8-0601-4862-992B-D54371D73743}">
      <dsp:nvSpPr>
        <dsp:cNvPr id="0" name=""/>
        <dsp:cNvSpPr/>
      </dsp:nvSpPr>
      <dsp:spPr>
        <a:xfrm>
          <a:off x="4610023" y="3952567"/>
          <a:ext cx="91440" cy="225512"/>
        </a:xfrm>
        <a:custGeom>
          <a:avLst/>
          <a:gdLst/>
          <a:ahLst/>
          <a:cxnLst/>
          <a:rect l="0" t="0" r="0" b="0"/>
          <a:pathLst>
            <a:path>
              <a:moveTo>
                <a:pt x="45720" y="0"/>
              </a:moveTo>
              <a:lnTo>
                <a:pt x="45720" y="163866"/>
              </a:lnTo>
              <a:lnTo>
                <a:pt x="65976" y="163866"/>
              </a:lnTo>
              <a:lnTo>
                <a:pt x="65976" y="22551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8F2D5E-AD39-4047-A33E-B71CCD43DB18}">
      <dsp:nvSpPr>
        <dsp:cNvPr id="0" name=""/>
        <dsp:cNvSpPr/>
      </dsp:nvSpPr>
      <dsp:spPr>
        <a:xfrm>
          <a:off x="4610023" y="3232489"/>
          <a:ext cx="91440" cy="297520"/>
        </a:xfrm>
        <a:custGeom>
          <a:avLst/>
          <a:gdLst/>
          <a:ahLst/>
          <a:cxnLst/>
          <a:rect l="0" t="0" r="0" b="0"/>
          <a:pathLst>
            <a:path>
              <a:moveTo>
                <a:pt x="55435" y="0"/>
              </a:moveTo>
              <a:lnTo>
                <a:pt x="55435" y="235874"/>
              </a:lnTo>
              <a:lnTo>
                <a:pt x="45720" y="235874"/>
              </a:lnTo>
              <a:lnTo>
                <a:pt x="45720" y="29752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CB7037-9EE8-498C-801F-48E89121BC1C}">
      <dsp:nvSpPr>
        <dsp:cNvPr id="0" name=""/>
        <dsp:cNvSpPr/>
      </dsp:nvSpPr>
      <dsp:spPr>
        <a:xfrm>
          <a:off x="4600168" y="2584414"/>
          <a:ext cx="91440" cy="225516"/>
        </a:xfrm>
        <a:custGeom>
          <a:avLst/>
          <a:gdLst/>
          <a:ahLst/>
          <a:cxnLst/>
          <a:rect l="0" t="0" r="0" b="0"/>
          <a:pathLst>
            <a:path>
              <a:moveTo>
                <a:pt x="45720" y="0"/>
              </a:moveTo>
              <a:lnTo>
                <a:pt x="45720" y="163870"/>
              </a:lnTo>
              <a:lnTo>
                <a:pt x="65290" y="163870"/>
              </a:lnTo>
              <a:lnTo>
                <a:pt x="65290" y="22551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C277E5-AB79-4C92-BC41-CB08952B6411}">
      <dsp:nvSpPr>
        <dsp:cNvPr id="0" name=""/>
        <dsp:cNvSpPr/>
      </dsp:nvSpPr>
      <dsp:spPr>
        <a:xfrm>
          <a:off x="4596861" y="1936345"/>
          <a:ext cx="91440" cy="225512"/>
        </a:xfrm>
        <a:custGeom>
          <a:avLst/>
          <a:gdLst/>
          <a:ahLst/>
          <a:cxnLst/>
          <a:rect l="0" t="0" r="0" b="0"/>
          <a:pathLst>
            <a:path>
              <a:moveTo>
                <a:pt x="45720" y="0"/>
              </a:moveTo>
              <a:lnTo>
                <a:pt x="45720" y="163866"/>
              </a:lnTo>
              <a:lnTo>
                <a:pt x="49027" y="163866"/>
              </a:lnTo>
              <a:lnTo>
                <a:pt x="49027" y="22551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83565C-6B81-408A-940C-72E0F47AF435}">
      <dsp:nvSpPr>
        <dsp:cNvPr id="0" name=""/>
        <dsp:cNvSpPr/>
      </dsp:nvSpPr>
      <dsp:spPr>
        <a:xfrm>
          <a:off x="4642581" y="1239921"/>
          <a:ext cx="1824771" cy="273865"/>
        </a:xfrm>
        <a:custGeom>
          <a:avLst/>
          <a:gdLst/>
          <a:ahLst/>
          <a:cxnLst/>
          <a:rect l="0" t="0" r="0" b="0"/>
          <a:pathLst>
            <a:path>
              <a:moveTo>
                <a:pt x="1824771" y="0"/>
              </a:moveTo>
              <a:lnTo>
                <a:pt x="1824771" y="212219"/>
              </a:lnTo>
              <a:lnTo>
                <a:pt x="0" y="212219"/>
              </a:lnTo>
              <a:lnTo>
                <a:pt x="0" y="273865"/>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D8F77D-F4FB-4965-9279-EB5A2B20DAB1}">
      <dsp:nvSpPr>
        <dsp:cNvPr id="0" name=""/>
        <dsp:cNvSpPr/>
      </dsp:nvSpPr>
      <dsp:spPr>
        <a:xfrm>
          <a:off x="3835644" y="615138"/>
          <a:ext cx="2631707" cy="202225"/>
        </a:xfrm>
        <a:custGeom>
          <a:avLst/>
          <a:gdLst/>
          <a:ahLst/>
          <a:cxnLst/>
          <a:rect l="0" t="0" r="0" b="0"/>
          <a:pathLst>
            <a:path>
              <a:moveTo>
                <a:pt x="0" y="0"/>
              </a:moveTo>
              <a:lnTo>
                <a:pt x="0" y="140579"/>
              </a:lnTo>
              <a:lnTo>
                <a:pt x="2631707" y="140579"/>
              </a:lnTo>
              <a:lnTo>
                <a:pt x="2631707" y="202225"/>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5479DD-114B-4359-8731-19A8CD33AEF2}">
      <dsp:nvSpPr>
        <dsp:cNvPr id="0" name=""/>
        <dsp:cNvSpPr/>
      </dsp:nvSpPr>
      <dsp:spPr>
        <a:xfrm>
          <a:off x="2555278" y="4528629"/>
          <a:ext cx="91440" cy="297524"/>
        </a:xfrm>
        <a:custGeom>
          <a:avLst/>
          <a:gdLst/>
          <a:ahLst/>
          <a:cxnLst/>
          <a:rect l="0" t="0" r="0" b="0"/>
          <a:pathLst>
            <a:path>
              <a:moveTo>
                <a:pt x="64671" y="0"/>
              </a:moveTo>
              <a:lnTo>
                <a:pt x="64671" y="235878"/>
              </a:lnTo>
              <a:lnTo>
                <a:pt x="45720" y="235878"/>
              </a:lnTo>
              <a:lnTo>
                <a:pt x="45720" y="29752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6E67C4-49A8-45C5-8E1A-2B76C30F7417}">
      <dsp:nvSpPr>
        <dsp:cNvPr id="0" name=""/>
        <dsp:cNvSpPr/>
      </dsp:nvSpPr>
      <dsp:spPr>
        <a:xfrm>
          <a:off x="2574230" y="3880559"/>
          <a:ext cx="91440" cy="225512"/>
        </a:xfrm>
        <a:custGeom>
          <a:avLst/>
          <a:gdLst/>
          <a:ahLst/>
          <a:cxnLst/>
          <a:rect l="0" t="0" r="0" b="0"/>
          <a:pathLst>
            <a:path>
              <a:moveTo>
                <a:pt x="71199" y="0"/>
              </a:moveTo>
              <a:lnTo>
                <a:pt x="71199" y="163866"/>
              </a:lnTo>
              <a:lnTo>
                <a:pt x="45720" y="163866"/>
              </a:lnTo>
              <a:lnTo>
                <a:pt x="45720" y="22551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1051DF-34D4-481E-A3E2-08A510D016E5}">
      <dsp:nvSpPr>
        <dsp:cNvPr id="0" name=""/>
        <dsp:cNvSpPr/>
      </dsp:nvSpPr>
      <dsp:spPr>
        <a:xfrm>
          <a:off x="2561906" y="3230722"/>
          <a:ext cx="91440" cy="227278"/>
        </a:xfrm>
        <a:custGeom>
          <a:avLst/>
          <a:gdLst/>
          <a:ahLst/>
          <a:cxnLst/>
          <a:rect l="0" t="0" r="0" b="0"/>
          <a:pathLst>
            <a:path>
              <a:moveTo>
                <a:pt x="45720" y="0"/>
              </a:moveTo>
              <a:lnTo>
                <a:pt x="45720" y="165632"/>
              </a:lnTo>
              <a:lnTo>
                <a:pt x="83523" y="165632"/>
              </a:lnTo>
              <a:lnTo>
                <a:pt x="83523" y="227278"/>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30C72-9EB8-4893-88FB-550C46E7C377}">
      <dsp:nvSpPr>
        <dsp:cNvPr id="0" name=""/>
        <dsp:cNvSpPr/>
      </dsp:nvSpPr>
      <dsp:spPr>
        <a:xfrm>
          <a:off x="2556450" y="2584414"/>
          <a:ext cx="91440" cy="223750"/>
        </a:xfrm>
        <a:custGeom>
          <a:avLst/>
          <a:gdLst/>
          <a:ahLst/>
          <a:cxnLst/>
          <a:rect l="0" t="0" r="0" b="0"/>
          <a:pathLst>
            <a:path>
              <a:moveTo>
                <a:pt x="45720" y="0"/>
              </a:moveTo>
              <a:lnTo>
                <a:pt x="45720" y="162104"/>
              </a:lnTo>
              <a:lnTo>
                <a:pt x="51176" y="162104"/>
              </a:lnTo>
              <a:lnTo>
                <a:pt x="51176" y="22375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5FF626-F30F-4BD1-AF28-749A2B5FE821}">
      <dsp:nvSpPr>
        <dsp:cNvPr id="0" name=""/>
        <dsp:cNvSpPr/>
      </dsp:nvSpPr>
      <dsp:spPr>
        <a:xfrm>
          <a:off x="2556450" y="1864337"/>
          <a:ext cx="91440" cy="297520"/>
        </a:xfrm>
        <a:custGeom>
          <a:avLst/>
          <a:gdLst/>
          <a:ahLst/>
          <a:cxnLst/>
          <a:rect l="0" t="0" r="0" b="0"/>
          <a:pathLst>
            <a:path>
              <a:moveTo>
                <a:pt x="50404" y="0"/>
              </a:moveTo>
              <a:lnTo>
                <a:pt x="50404" y="235874"/>
              </a:lnTo>
              <a:lnTo>
                <a:pt x="45720" y="235874"/>
              </a:lnTo>
              <a:lnTo>
                <a:pt x="45720" y="29752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5BB1FD-E9AB-4A96-94AF-E0E93D7F7A5B}">
      <dsp:nvSpPr>
        <dsp:cNvPr id="0" name=""/>
        <dsp:cNvSpPr/>
      </dsp:nvSpPr>
      <dsp:spPr>
        <a:xfrm>
          <a:off x="1330873" y="1239921"/>
          <a:ext cx="1275980" cy="201857"/>
        </a:xfrm>
        <a:custGeom>
          <a:avLst/>
          <a:gdLst/>
          <a:ahLst/>
          <a:cxnLst/>
          <a:rect l="0" t="0" r="0" b="0"/>
          <a:pathLst>
            <a:path>
              <a:moveTo>
                <a:pt x="0" y="0"/>
              </a:moveTo>
              <a:lnTo>
                <a:pt x="0" y="140211"/>
              </a:lnTo>
              <a:lnTo>
                <a:pt x="1275980" y="140211"/>
              </a:lnTo>
              <a:lnTo>
                <a:pt x="1275980" y="20185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8877F8-34F3-4C6D-B1F6-5CA18659EC60}">
      <dsp:nvSpPr>
        <dsp:cNvPr id="0" name=""/>
        <dsp:cNvSpPr/>
      </dsp:nvSpPr>
      <dsp:spPr>
        <a:xfrm>
          <a:off x="655827" y="4787189"/>
          <a:ext cx="91440" cy="203429"/>
        </a:xfrm>
        <a:custGeom>
          <a:avLst/>
          <a:gdLst/>
          <a:ahLst/>
          <a:cxnLst/>
          <a:rect l="0" t="0" r="0" b="0"/>
          <a:pathLst>
            <a:path>
              <a:moveTo>
                <a:pt x="66631" y="0"/>
              </a:moveTo>
              <a:lnTo>
                <a:pt x="66631" y="141783"/>
              </a:lnTo>
              <a:lnTo>
                <a:pt x="45720" y="141783"/>
              </a:lnTo>
              <a:lnTo>
                <a:pt x="45720" y="203429"/>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9CA73E-5456-4F62-820B-67D5A116555A}">
      <dsp:nvSpPr>
        <dsp:cNvPr id="0" name=""/>
        <dsp:cNvSpPr/>
      </dsp:nvSpPr>
      <dsp:spPr>
        <a:xfrm>
          <a:off x="672453" y="4160514"/>
          <a:ext cx="91440" cy="204118"/>
        </a:xfrm>
        <a:custGeom>
          <a:avLst/>
          <a:gdLst/>
          <a:ahLst/>
          <a:cxnLst/>
          <a:rect l="0" t="0" r="0" b="0"/>
          <a:pathLst>
            <a:path>
              <a:moveTo>
                <a:pt x="45720" y="0"/>
              </a:moveTo>
              <a:lnTo>
                <a:pt x="45720" y="142472"/>
              </a:lnTo>
              <a:lnTo>
                <a:pt x="50005" y="142472"/>
              </a:lnTo>
              <a:lnTo>
                <a:pt x="50005" y="204118"/>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7FC5D3-7165-453A-895F-00DA5BC0CDB2}">
      <dsp:nvSpPr>
        <dsp:cNvPr id="0" name=""/>
        <dsp:cNvSpPr/>
      </dsp:nvSpPr>
      <dsp:spPr>
        <a:xfrm>
          <a:off x="669811" y="3592527"/>
          <a:ext cx="91440" cy="145429"/>
        </a:xfrm>
        <a:custGeom>
          <a:avLst/>
          <a:gdLst/>
          <a:ahLst/>
          <a:cxnLst/>
          <a:rect l="0" t="0" r="0" b="0"/>
          <a:pathLst>
            <a:path>
              <a:moveTo>
                <a:pt x="45720" y="0"/>
              </a:moveTo>
              <a:lnTo>
                <a:pt x="45720" y="83783"/>
              </a:lnTo>
              <a:lnTo>
                <a:pt x="48361" y="83783"/>
              </a:lnTo>
              <a:lnTo>
                <a:pt x="48361" y="145429"/>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292FF8-0C18-42D5-BDE3-A4C462FEFB4E}">
      <dsp:nvSpPr>
        <dsp:cNvPr id="0" name=""/>
        <dsp:cNvSpPr/>
      </dsp:nvSpPr>
      <dsp:spPr>
        <a:xfrm>
          <a:off x="655827" y="2978092"/>
          <a:ext cx="91440" cy="191877"/>
        </a:xfrm>
        <a:custGeom>
          <a:avLst/>
          <a:gdLst/>
          <a:ahLst/>
          <a:cxnLst/>
          <a:rect l="0" t="0" r="0" b="0"/>
          <a:pathLst>
            <a:path>
              <a:moveTo>
                <a:pt x="45720" y="0"/>
              </a:moveTo>
              <a:lnTo>
                <a:pt x="45720" y="130231"/>
              </a:lnTo>
              <a:lnTo>
                <a:pt x="59704" y="130231"/>
              </a:lnTo>
              <a:lnTo>
                <a:pt x="59704" y="19187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BFBC6B-47D0-41A4-9CCA-17F89542A4D0}">
      <dsp:nvSpPr>
        <dsp:cNvPr id="0" name=""/>
        <dsp:cNvSpPr/>
      </dsp:nvSpPr>
      <dsp:spPr>
        <a:xfrm>
          <a:off x="645044" y="2422343"/>
          <a:ext cx="91440" cy="133192"/>
        </a:xfrm>
        <a:custGeom>
          <a:avLst/>
          <a:gdLst/>
          <a:ahLst/>
          <a:cxnLst/>
          <a:rect l="0" t="0" r="0" b="0"/>
          <a:pathLst>
            <a:path>
              <a:moveTo>
                <a:pt x="45720" y="0"/>
              </a:moveTo>
              <a:lnTo>
                <a:pt x="45720" y="71546"/>
              </a:lnTo>
              <a:lnTo>
                <a:pt x="56503" y="71546"/>
              </a:lnTo>
              <a:lnTo>
                <a:pt x="56503" y="13319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61BED2-05D4-4F54-B3FE-231D10945994}">
      <dsp:nvSpPr>
        <dsp:cNvPr id="0" name=""/>
        <dsp:cNvSpPr/>
      </dsp:nvSpPr>
      <dsp:spPr>
        <a:xfrm>
          <a:off x="645044" y="1865908"/>
          <a:ext cx="91440" cy="133876"/>
        </a:xfrm>
        <a:custGeom>
          <a:avLst/>
          <a:gdLst/>
          <a:ahLst/>
          <a:cxnLst/>
          <a:rect l="0" t="0" r="0" b="0"/>
          <a:pathLst>
            <a:path>
              <a:moveTo>
                <a:pt x="72477" y="0"/>
              </a:moveTo>
              <a:lnTo>
                <a:pt x="72477" y="72230"/>
              </a:lnTo>
              <a:lnTo>
                <a:pt x="45720" y="72230"/>
              </a:lnTo>
              <a:lnTo>
                <a:pt x="45720" y="13387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8448C4-0BD7-470A-9710-87AA1E388358}">
      <dsp:nvSpPr>
        <dsp:cNvPr id="0" name=""/>
        <dsp:cNvSpPr/>
      </dsp:nvSpPr>
      <dsp:spPr>
        <a:xfrm>
          <a:off x="717521" y="1239921"/>
          <a:ext cx="613352" cy="203429"/>
        </a:xfrm>
        <a:custGeom>
          <a:avLst/>
          <a:gdLst/>
          <a:ahLst/>
          <a:cxnLst/>
          <a:rect l="0" t="0" r="0" b="0"/>
          <a:pathLst>
            <a:path>
              <a:moveTo>
                <a:pt x="613352" y="0"/>
              </a:moveTo>
              <a:lnTo>
                <a:pt x="613352" y="141783"/>
              </a:lnTo>
              <a:lnTo>
                <a:pt x="0" y="141783"/>
              </a:lnTo>
              <a:lnTo>
                <a:pt x="0" y="203429"/>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B4485C-8DCF-41B9-A170-ADCDAF20DDF7}">
      <dsp:nvSpPr>
        <dsp:cNvPr id="0" name=""/>
        <dsp:cNvSpPr/>
      </dsp:nvSpPr>
      <dsp:spPr>
        <a:xfrm>
          <a:off x="1330873" y="615138"/>
          <a:ext cx="2504770" cy="202225"/>
        </a:xfrm>
        <a:custGeom>
          <a:avLst/>
          <a:gdLst/>
          <a:ahLst/>
          <a:cxnLst/>
          <a:rect l="0" t="0" r="0" b="0"/>
          <a:pathLst>
            <a:path>
              <a:moveTo>
                <a:pt x="2504770" y="0"/>
              </a:moveTo>
              <a:lnTo>
                <a:pt x="2504770" y="140579"/>
              </a:lnTo>
              <a:lnTo>
                <a:pt x="0" y="140579"/>
              </a:lnTo>
              <a:lnTo>
                <a:pt x="0" y="202225"/>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F3496-0C3E-4199-BE11-F717EA112D2F}">
      <dsp:nvSpPr>
        <dsp:cNvPr id="0" name=""/>
        <dsp:cNvSpPr/>
      </dsp:nvSpPr>
      <dsp:spPr>
        <a:xfrm>
          <a:off x="2225997" y="880"/>
          <a:ext cx="3219294" cy="61425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E8FB49-381C-4240-9106-24B7FC16BEE6}">
      <dsp:nvSpPr>
        <dsp:cNvPr id="0" name=""/>
        <dsp:cNvSpPr/>
      </dsp:nvSpPr>
      <dsp:spPr>
        <a:xfrm>
          <a:off x="2299935" y="71121"/>
          <a:ext cx="3219294" cy="61425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b="1" kern="1200" dirty="0" smtClean="0">
              <a:solidFill>
                <a:srgbClr val="7030A0"/>
              </a:solidFill>
              <a:effectLst>
                <a:outerShdw blurRad="38100" dist="38100" dir="2700000" algn="tl">
                  <a:srgbClr val="000000">
                    <a:alpha val="43137"/>
                  </a:srgbClr>
                </a:outerShdw>
              </a:effectLst>
            </a:rPr>
            <a:t>TASAVVUFUN MEZHEPLERİ</a:t>
          </a:r>
        </a:p>
        <a:p>
          <a:pPr lvl="0" algn="ctr" defTabSz="533400">
            <a:lnSpc>
              <a:spcPct val="90000"/>
            </a:lnSpc>
            <a:spcBef>
              <a:spcPct val="0"/>
            </a:spcBef>
            <a:spcAft>
              <a:spcPct val="35000"/>
            </a:spcAft>
          </a:pPr>
          <a:r>
            <a:rPr lang="tr-TR" sz="1800" b="1" kern="1200" dirty="0" smtClean="0">
              <a:solidFill>
                <a:srgbClr val="7030A0"/>
              </a:solidFill>
              <a:effectLst>
                <a:outerShdw blurRad="38100" dist="38100" dir="2700000" algn="tl">
                  <a:srgbClr val="000000">
                    <a:alpha val="43137"/>
                  </a:srgbClr>
                </a:outerShdw>
              </a:effectLst>
            </a:rPr>
            <a:t>TARİKATLAR</a:t>
          </a:r>
          <a:endParaRPr lang="tr-TR" sz="1800" b="1" kern="1200" dirty="0">
            <a:solidFill>
              <a:srgbClr val="7030A0"/>
            </a:solidFill>
            <a:effectLst>
              <a:outerShdw blurRad="38100" dist="38100" dir="2700000" algn="tl">
                <a:srgbClr val="000000">
                  <a:alpha val="43137"/>
                </a:srgbClr>
              </a:outerShdw>
            </a:effectLst>
          </a:endParaRPr>
        </a:p>
      </dsp:txBody>
      <dsp:txXfrm>
        <a:off x="2317926" y="89112"/>
        <a:ext cx="3183312" cy="578276"/>
      </dsp:txXfrm>
    </dsp:sp>
    <dsp:sp modelId="{BEBC944B-2AE0-45DF-8B1E-4CADEAAE3B2A}">
      <dsp:nvSpPr>
        <dsp:cNvPr id="0" name=""/>
        <dsp:cNvSpPr/>
      </dsp:nvSpPr>
      <dsp:spPr>
        <a:xfrm>
          <a:off x="13426" y="817364"/>
          <a:ext cx="2634894"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C3A36E-E332-4F50-916B-ED8611F93B16}">
      <dsp:nvSpPr>
        <dsp:cNvPr id="0" name=""/>
        <dsp:cNvSpPr/>
      </dsp:nvSpPr>
      <dsp:spPr>
        <a:xfrm>
          <a:off x="87364" y="887605"/>
          <a:ext cx="2634894"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b="1" kern="1200" dirty="0" smtClean="0">
              <a:effectLst>
                <a:outerShdw blurRad="38100" dist="38100" dir="2700000" algn="tl">
                  <a:srgbClr val="000000">
                    <a:alpha val="43137"/>
                  </a:srgbClr>
                </a:outerShdw>
              </a:effectLst>
            </a:rPr>
            <a:t>NEFSANİ TARİKATLAR</a:t>
          </a:r>
        </a:p>
        <a:p>
          <a:pPr lvl="0" algn="ctr" defTabSz="533400">
            <a:lnSpc>
              <a:spcPct val="90000"/>
            </a:lnSpc>
            <a:spcBef>
              <a:spcPct val="0"/>
            </a:spcBef>
            <a:spcAft>
              <a:spcPct val="35000"/>
            </a:spcAft>
          </a:pPr>
          <a:r>
            <a:rPr lang="tr-TR" sz="1200" b="1" kern="1200" dirty="0" smtClean="0">
              <a:solidFill>
                <a:srgbClr val="FF0000"/>
              </a:solidFill>
              <a:effectLst>
                <a:outerShdw blurRad="38100" dist="38100" dir="2700000" algn="tl">
                  <a:srgbClr val="000000">
                    <a:alpha val="43137"/>
                  </a:srgbClr>
                </a:outerShdw>
              </a:effectLst>
            </a:rPr>
            <a:t>MUHYİDDİN – İ ARABİ (Ö.1240)</a:t>
          </a:r>
          <a:endParaRPr lang="tr-TR" sz="1200" b="1" kern="1200" dirty="0">
            <a:solidFill>
              <a:srgbClr val="FF0000"/>
            </a:solidFill>
            <a:effectLst>
              <a:outerShdw blurRad="38100" dist="38100" dir="2700000" algn="tl">
                <a:srgbClr val="000000">
                  <a:alpha val="43137"/>
                </a:srgbClr>
              </a:outerShdw>
            </a:effectLst>
          </a:endParaRPr>
        </a:p>
      </dsp:txBody>
      <dsp:txXfrm>
        <a:off x="99740" y="899981"/>
        <a:ext cx="2610142" cy="397805"/>
      </dsp:txXfrm>
    </dsp:sp>
    <dsp:sp modelId="{912EFB56-2021-4862-834F-96D300FA4A11}">
      <dsp:nvSpPr>
        <dsp:cNvPr id="0" name=""/>
        <dsp:cNvSpPr/>
      </dsp:nvSpPr>
      <dsp:spPr>
        <a:xfrm>
          <a:off x="-73938" y="1443351"/>
          <a:ext cx="1582919"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8F2E09-B5D8-40A2-868C-E99DF07D57E5}">
      <dsp:nvSpPr>
        <dsp:cNvPr id="0" name=""/>
        <dsp:cNvSpPr/>
      </dsp:nvSpPr>
      <dsp:spPr>
        <a:xfrm>
          <a:off x="0" y="1513592"/>
          <a:ext cx="1582919"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NEFS-İ EMMARE	</a:t>
          </a:r>
          <a:endParaRPr lang="tr-TR" sz="900" kern="1200" dirty="0"/>
        </a:p>
      </dsp:txBody>
      <dsp:txXfrm>
        <a:off x="12376" y="1525968"/>
        <a:ext cx="1558167" cy="397805"/>
      </dsp:txXfrm>
    </dsp:sp>
    <dsp:sp modelId="{BD916AB7-A34C-4D56-913F-CDBC4F74D6C3}">
      <dsp:nvSpPr>
        <dsp:cNvPr id="0" name=""/>
        <dsp:cNvSpPr/>
      </dsp:nvSpPr>
      <dsp:spPr>
        <a:xfrm>
          <a:off x="-73938" y="1999785"/>
          <a:ext cx="1529404"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4428B5-46FC-4E6E-8EB8-2D8545656FB7}">
      <dsp:nvSpPr>
        <dsp:cNvPr id="0" name=""/>
        <dsp:cNvSpPr/>
      </dsp:nvSpPr>
      <dsp:spPr>
        <a:xfrm>
          <a:off x="0" y="2070027"/>
          <a:ext cx="1529404"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NEFS-İ LEVVAME</a:t>
          </a:r>
          <a:endParaRPr lang="tr-TR" sz="900" kern="1200" dirty="0"/>
        </a:p>
      </dsp:txBody>
      <dsp:txXfrm>
        <a:off x="12376" y="2082403"/>
        <a:ext cx="1504652" cy="397805"/>
      </dsp:txXfrm>
    </dsp:sp>
    <dsp:sp modelId="{AF5B0571-2BA8-4A00-9A3F-1B442C700B9A}">
      <dsp:nvSpPr>
        <dsp:cNvPr id="0" name=""/>
        <dsp:cNvSpPr/>
      </dsp:nvSpPr>
      <dsp:spPr>
        <a:xfrm>
          <a:off x="-73938" y="2555535"/>
          <a:ext cx="1550971"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483DC2-4FB3-4EF2-80C1-E0BD37A74FB1}">
      <dsp:nvSpPr>
        <dsp:cNvPr id="0" name=""/>
        <dsp:cNvSpPr/>
      </dsp:nvSpPr>
      <dsp:spPr>
        <a:xfrm>
          <a:off x="0" y="2625776"/>
          <a:ext cx="1550971"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NEFS-İ MÜLHEME</a:t>
          </a:r>
          <a:endParaRPr lang="tr-TR" sz="900" kern="1200" dirty="0"/>
        </a:p>
      </dsp:txBody>
      <dsp:txXfrm>
        <a:off x="12376" y="2638152"/>
        <a:ext cx="1526219" cy="397805"/>
      </dsp:txXfrm>
    </dsp:sp>
    <dsp:sp modelId="{AC600C26-B405-4651-97D7-4AD46E45D4DD}">
      <dsp:nvSpPr>
        <dsp:cNvPr id="0" name=""/>
        <dsp:cNvSpPr/>
      </dsp:nvSpPr>
      <dsp:spPr>
        <a:xfrm>
          <a:off x="-73938" y="3169969"/>
          <a:ext cx="1578940"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2416C2-3681-4389-AC04-A159DBD270C1}">
      <dsp:nvSpPr>
        <dsp:cNvPr id="0" name=""/>
        <dsp:cNvSpPr/>
      </dsp:nvSpPr>
      <dsp:spPr>
        <a:xfrm>
          <a:off x="0" y="3240211"/>
          <a:ext cx="1578940"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NEFS-İ MUTMAİNNE</a:t>
          </a:r>
          <a:endParaRPr lang="tr-TR" sz="900" kern="1200" dirty="0"/>
        </a:p>
      </dsp:txBody>
      <dsp:txXfrm>
        <a:off x="12376" y="3252587"/>
        <a:ext cx="1554188" cy="397805"/>
      </dsp:txXfrm>
    </dsp:sp>
    <dsp:sp modelId="{DB45A60D-70FC-4FB6-BFA5-B0C108BFB33F}">
      <dsp:nvSpPr>
        <dsp:cNvPr id="0" name=""/>
        <dsp:cNvSpPr/>
      </dsp:nvSpPr>
      <dsp:spPr>
        <a:xfrm>
          <a:off x="-73938" y="3737956"/>
          <a:ext cx="1584224"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9C5685-3560-4826-88A1-9BD786C25966}">
      <dsp:nvSpPr>
        <dsp:cNvPr id="0" name=""/>
        <dsp:cNvSpPr/>
      </dsp:nvSpPr>
      <dsp:spPr>
        <a:xfrm>
          <a:off x="0" y="3808198"/>
          <a:ext cx="1584224"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NEFS-İ RADIYE</a:t>
          </a:r>
          <a:endParaRPr lang="tr-TR" sz="900" kern="1200" dirty="0"/>
        </a:p>
      </dsp:txBody>
      <dsp:txXfrm>
        <a:off x="12376" y="3820574"/>
        <a:ext cx="1559472" cy="397805"/>
      </dsp:txXfrm>
    </dsp:sp>
    <dsp:sp modelId="{12B87464-804E-4D4F-9F0B-B5A9CB06297B}">
      <dsp:nvSpPr>
        <dsp:cNvPr id="0" name=""/>
        <dsp:cNvSpPr/>
      </dsp:nvSpPr>
      <dsp:spPr>
        <a:xfrm>
          <a:off x="-73938" y="4364632"/>
          <a:ext cx="1592794"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4FDA82-B80D-445E-9E62-A87183AB93B3}">
      <dsp:nvSpPr>
        <dsp:cNvPr id="0" name=""/>
        <dsp:cNvSpPr/>
      </dsp:nvSpPr>
      <dsp:spPr>
        <a:xfrm>
          <a:off x="0" y="4434873"/>
          <a:ext cx="1592794"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NEFS-İ MERDIYYE</a:t>
          </a:r>
          <a:endParaRPr lang="tr-TR" sz="900" kern="1200" dirty="0"/>
        </a:p>
      </dsp:txBody>
      <dsp:txXfrm>
        <a:off x="12376" y="4447249"/>
        <a:ext cx="1568042" cy="397805"/>
      </dsp:txXfrm>
    </dsp:sp>
    <dsp:sp modelId="{DAC9DEDF-0530-4A36-A964-61E0A4C5BFE8}">
      <dsp:nvSpPr>
        <dsp:cNvPr id="0" name=""/>
        <dsp:cNvSpPr/>
      </dsp:nvSpPr>
      <dsp:spPr>
        <a:xfrm>
          <a:off x="-73938" y="4990619"/>
          <a:ext cx="1550971"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DF7D04-4701-4532-92F9-EA55D749CBAD}">
      <dsp:nvSpPr>
        <dsp:cNvPr id="0" name=""/>
        <dsp:cNvSpPr/>
      </dsp:nvSpPr>
      <dsp:spPr>
        <a:xfrm>
          <a:off x="0" y="5060861"/>
          <a:ext cx="1550971"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NEFS-İ KAMİLE</a:t>
          </a:r>
          <a:endParaRPr lang="tr-TR" sz="900" kern="1200" dirty="0"/>
        </a:p>
      </dsp:txBody>
      <dsp:txXfrm>
        <a:off x="12376" y="5073237"/>
        <a:ext cx="1526219" cy="397805"/>
      </dsp:txXfrm>
    </dsp:sp>
    <dsp:sp modelId="{21FFC648-CE43-4CA4-8109-1A8DC30D7B96}">
      <dsp:nvSpPr>
        <dsp:cNvPr id="0" name=""/>
        <dsp:cNvSpPr/>
      </dsp:nvSpPr>
      <dsp:spPr>
        <a:xfrm>
          <a:off x="1725496" y="1441779"/>
          <a:ext cx="1762716"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3CF512-F755-4C64-BDE4-01E3F8F32795}">
      <dsp:nvSpPr>
        <dsp:cNvPr id="0" name=""/>
        <dsp:cNvSpPr/>
      </dsp:nvSpPr>
      <dsp:spPr>
        <a:xfrm>
          <a:off x="1799434" y="1512021"/>
          <a:ext cx="1762716"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dirty="0" smtClean="0"/>
            <a:t>NEFSİ</a:t>
          </a:r>
        </a:p>
        <a:p>
          <a:pPr lvl="0" algn="ctr" defTabSz="444500">
            <a:lnSpc>
              <a:spcPct val="90000"/>
            </a:lnSpc>
            <a:spcBef>
              <a:spcPct val="0"/>
            </a:spcBef>
            <a:spcAft>
              <a:spcPct val="35000"/>
            </a:spcAft>
          </a:pPr>
          <a:r>
            <a:rPr lang="tr-TR" sz="1000" kern="1200" dirty="0" smtClean="0"/>
            <a:t>ZAYIFLATMAK</a:t>
          </a:r>
          <a:endParaRPr lang="tr-TR" sz="1000" kern="1200" dirty="0"/>
        </a:p>
      </dsp:txBody>
      <dsp:txXfrm>
        <a:off x="1811810" y="1524397"/>
        <a:ext cx="1737964" cy="397805"/>
      </dsp:txXfrm>
    </dsp:sp>
    <dsp:sp modelId="{5F6B583C-8E58-4891-A52A-7257BA087C72}">
      <dsp:nvSpPr>
        <dsp:cNvPr id="0" name=""/>
        <dsp:cNvSpPr/>
      </dsp:nvSpPr>
      <dsp:spPr>
        <a:xfrm>
          <a:off x="1725496" y="2161857"/>
          <a:ext cx="1753346"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94DC5E-3041-49A9-ADD2-E192747DE8D8}">
      <dsp:nvSpPr>
        <dsp:cNvPr id="0" name=""/>
        <dsp:cNvSpPr/>
      </dsp:nvSpPr>
      <dsp:spPr>
        <a:xfrm>
          <a:off x="1799434" y="2232099"/>
          <a:ext cx="1753346"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Çile / Erbain – İtikaf </a:t>
          </a:r>
          <a:endParaRPr lang="tr-TR" sz="900" kern="1200" dirty="0"/>
        </a:p>
      </dsp:txBody>
      <dsp:txXfrm>
        <a:off x="1811810" y="2244475"/>
        <a:ext cx="1728594" cy="397805"/>
      </dsp:txXfrm>
    </dsp:sp>
    <dsp:sp modelId="{711C7829-D99D-47A1-82CB-B8B60A8E35C6}">
      <dsp:nvSpPr>
        <dsp:cNvPr id="0" name=""/>
        <dsp:cNvSpPr/>
      </dsp:nvSpPr>
      <dsp:spPr>
        <a:xfrm>
          <a:off x="1727423" y="2808165"/>
          <a:ext cx="1760407"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4D9168-A043-43F0-9D44-56D31C35DA65}">
      <dsp:nvSpPr>
        <dsp:cNvPr id="0" name=""/>
        <dsp:cNvSpPr/>
      </dsp:nvSpPr>
      <dsp:spPr>
        <a:xfrm>
          <a:off x="1801361" y="2878406"/>
          <a:ext cx="1760407"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Nefse Muhalefet</a:t>
          </a:r>
          <a:endParaRPr lang="tr-TR" sz="900" kern="1200" dirty="0"/>
        </a:p>
      </dsp:txBody>
      <dsp:txXfrm>
        <a:off x="1813737" y="2890782"/>
        <a:ext cx="1735655" cy="397805"/>
      </dsp:txXfrm>
    </dsp:sp>
    <dsp:sp modelId="{4CD97983-467E-4805-A132-22487B7F4B06}">
      <dsp:nvSpPr>
        <dsp:cNvPr id="0" name=""/>
        <dsp:cNvSpPr/>
      </dsp:nvSpPr>
      <dsp:spPr>
        <a:xfrm>
          <a:off x="1776586" y="3458001"/>
          <a:ext cx="1737688"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5403DD-C827-4619-8E3C-721A428D885A}">
      <dsp:nvSpPr>
        <dsp:cNvPr id="0" name=""/>
        <dsp:cNvSpPr/>
      </dsp:nvSpPr>
      <dsp:spPr>
        <a:xfrm>
          <a:off x="1850524" y="3528243"/>
          <a:ext cx="1737688"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Cehri Zikir</a:t>
          </a:r>
          <a:endParaRPr lang="tr-TR" sz="900" kern="1200" dirty="0"/>
        </a:p>
      </dsp:txBody>
      <dsp:txXfrm>
        <a:off x="1862900" y="3540619"/>
        <a:ext cx="1712936" cy="397805"/>
      </dsp:txXfrm>
    </dsp:sp>
    <dsp:sp modelId="{AE8B8500-A7CF-4BDB-BCB4-5D4273160628}">
      <dsp:nvSpPr>
        <dsp:cNvPr id="0" name=""/>
        <dsp:cNvSpPr/>
      </dsp:nvSpPr>
      <dsp:spPr>
        <a:xfrm>
          <a:off x="1725489" y="4106071"/>
          <a:ext cx="1788921"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2E887C-0BAD-46C2-84B7-D2540D5B571A}">
      <dsp:nvSpPr>
        <dsp:cNvPr id="0" name=""/>
        <dsp:cNvSpPr/>
      </dsp:nvSpPr>
      <dsp:spPr>
        <a:xfrm>
          <a:off x="1799428" y="4176313"/>
          <a:ext cx="1788921"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İmkan Ölçüsünde Sadaka</a:t>
          </a:r>
          <a:endParaRPr lang="tr-TR" sz="900" kern="1200" dirty="0"/>
        </a:p>
      </dsp:txBody>
      <dsp:txXfrm>
        <a:off x="1811804" y="4188689"/>
        <a:ext cx="1764169" cy="397805"/>
      </dsp:txXfrm>
    </dsp:sp>
    <dsp:sp modelId="{19682976-22DA-49F5-B916-F77B16284C06}">
      <dsp:nvSpPr>
        <dsp:cNvPr id="0" name=""/>
        <dsp:cNvSpPr/>
      </dsp:nvSpPr>
      <dsp:spPr>
        <a:xfrm>
          <a:off x="1725493" y="4826153"/>
          <a:ext cx="1751011"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FC9981-D07C-4B02-AF51-AE90FA141560}">
      <dsp:nvSpPr>
        <dsp:cNvPr id="0" name=""/>
        <dsp:cNvSpPr/>
      </dsp:nvSpPr>
      <dsp:spPr>
        <a:xfrm>
          <a:off x="1799431" y="4896395"/>
          <a:ext cx="1751011" cy="422557"/>
        </a:xfrm>
        <a:prstGeom prst="roundRect">
          <a:avLst>
            <a:gd name="adj" fmla="val 10000"/>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Hizmet: Allah’a, Resulüne, Müslümanlara - İnsanlara </a:t>
          </a:r>
          <a:endParaRPr lang="tr-TR" sz="900" kern="1200" dirty="0"/>
        </a:p>
      </dsp:txBody>
      <dsp:txXfrm>
        <a:off x="1811807" y="4908771"/>
        <a:ext cx="1726259" cy="397805"/>
      </dsp:txXfrm>
    </dsp:sp>
    <dsp:sp modelId="{E6930262-4646-4E37-9F87-4F3A1FCA0DEC}">
      <dsp:nvSpPr>
        <dsp:cNvPr id="0" name=""/>
        <dsp:cNvSpPr/>
      </dsp:nvSpPr>
      <dsp:spPr>
        <a:xfrm>
          <a:off x="5254656" y="817364"/>
          <a:ext cx="2425392"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4067B0-D7E3-4EE4-9BAD-9CDE8A75A98C}">
      <dsp:nvSpPr>
        <dsp:cNvPr id="0" name=""/>
        <dsp:cNvSpPr/>
      </dsp:nvSpPr>
      <dsp:spPr>
        <a:xfrm>
          <a:off x="5328594" y="887605"/>
          <a:ext cx="2425392"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b="1" kern="1200" dirty="0" smtClean="0">
              <a:effectLst>
                <a:outerShdw blurRad="38100" dist="38100" dir="2700000" algn="tl">
                  <a:srgbClr val="000000">
                    <a:alpha val="43137"/>
                  </a:srgbClr>
                </a:outerShdw>
              </a:effectLst>
            </a:rPr>
            <a:t>RUHANİ TARİKATLAR</a:t>
          </a:r>
        </a:p>
        <a:p>
          <a:pPr lvl="0" algn="ctr" defTabSz="533400">
            <a:lnSpc>
              <a:spcPct val="90000"/>
            </a:lnSpc>
            <a:spcBef>
              <a:spcPct val="0"/>
            </a:spcBef>
            <a:spcAft>
              <a:spcPct val="35000"/>
            </a:spcAft>
          </a:pPr>
          <a:r>
            <a:rPr lang="tr-TR" sz="1200" b="1" kern="1200" dirty="0" smtClean="0">
              <a:solidFill>
                <a:srgbClr val="FF0000"/>
              </a:solidFill>
              <a:effectLst>
                <a:outerShdw blurRad="38100" dist="38100" dir="2700000" algn="tl">
                  <a:srgbClr val="000000">
                    <a:alpha val="43137"/>
                  </a:srgbClr>
                </a:outerShdw>
              </a:effectLst>
            </a:rPr>
            <a:t>İMAM – I RABBANİ (1625)</a:t>
          </a:r>
          <a:endParaRPr lang="tr-TR" sz="1200" b="1" kern="1200" dirty="0">
            <a:solidFill>
              <a:srgbClr val="FF0000"/>
            </a:solidFill>
            <a:effectLst>
              <a:outerShdw blurRad="38100" dist="38100" dir="2700000" algn="tl">
                <a:srgbClr val="000000">
                  <a:alpha val="43137"/>
                </a:srgbClr>
              </a:outerShdw>
            </a:effectLst>
          </a:endParaRPr>
        </a:p>
      </dsp:txBody>
      <dsp:txXfrm>
        <a:off x="5340970" y="899981"/>
        <a:ext cx="2400640" cy="397805"/>
      </dsp:txXfrm>
    </dsp:sp>
    <dsp:sp modelId="{F3920DF5-6EA5-4731-A5C7-8832FEE5BEDB}">
      <dsp:nvSpPr>
        <dsp:cNvPr id="0" name=""/>
        <dsp:cNvSpPr/>
      </dsp:nvSpPr>
      <dsp:spPr>
        <a:xfrm>
          <a:off x="3717443" y="1513787"/>
          <a:ext cx="1850275"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B351A1-3A5F-43A6-AC73-AD2B7C3D106D}">
      <dsp:nvSpPr>
        <dsp:cNvPr id="0" name=""/>
        <dsp:cNvSpPr/>
      </dsp:nvSpPr>
      <dsp:spPr>
        <a:xfrm>
          <a:off x="3791381" y="1584029"/>
          <a:ext cx="1850275"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RUHANİ</a:t>
          </a:r>
        </a:p>
        <a:p>
          <a:pPr lvl="0" algn="ctr" defTabSz="400050">
            <a:lnSpc>
              <a:spcPct val="90000"/>
            </a:lnSpc>
            <a:spcBef>
              <a:spcPct val="0"/>
            </a:spcBef>
            <a:spcAft>
              <a:spcPct val="35000"/>
            </a:spcAft>
          </a:pPr>
          <a:r>
            <a:rPr lang="tr-TR" sz="900" kern="1200" dirty="0" smtClean="0"/>
            <a:t>TARİKATLAR</a:t>
          </a:r>
          <a:endParaRPr lang="tr-TR" sz="900" kern="1200" dirty="0"/>
        </a:p>
      </dsp:txBody>
      <dsp:txXfrm>
        <a:off x="3803757" y="1596405"/>
        <a:ext cx="1825523" cy="397805"/>
      </dsp:txXfrm>
    </dsp:sp>
    <dsp:sp modelId="{B01BA7F9-61F1-4EA1-9DE2-AF285A0ECA54}">
      <dsp:nvSpPr>
        <dsp:cNvPr id="0" name=""/>
        <dsp:cNvSpPr/>
      </dsp:nvSpPr>
      <dsp:spPr>
        <a:xfrm>
          <a:off x="3717440" y="2161857"/>
          <a:ext cx="1856896"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ACE730-CDED-40B8-95CA-F7CDF3B4A7ED}">
      <dsp:nvSpPr>
        <dsp:cNvPr id="0" name=""/>
        <dsp:cNvSpPr/>
      </dsp:nvSpPr>
      <dsp:spPr>
        <a:xfrm>
          <a:off x="3791378" y="2232099"/>
          <a:ext cx="1856896"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KALP</a:t>
          </a:r>
          <a:endParaRPr lang="tr-TR" sz="900" kern="1200" dirty="0"/>
        </a:p>
      </dsp:txBody>
      <dsp:txXfrm>
        <a:off x="3803754" y="2244475"/>
        <a:ext cx="1832144" cy="397805"/>
      </dsp:txXfrm>
    </dsp:sp>
    <dsp:sp modelId="{1B2CAE15-2CF0-4231-945D-A59E8A227A96}">
      <dsp:nvSpPr>
        <dsp:cNvPr id="0" name=""/>
        <dsp:cNvSpPr/>
      </dsp:nvSpPr>
      <dsp:spPr>
        <a:xfrm>
          <a:off x="3717446" y="2809931"/>
          <a:ext cx="1896024"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3B7944-D787-449C-BA80-3C03C48C75A9}">
      <dsp:nvSpPr>
        <dsp:cNvPr id="0" name=""/>
        <dsp:cNvSpPr/>
      </dsp:nvSpPr>
      <dsp:spPr>
        <a:xfrm>
          <a:off x="3791384" y="2880173"/>
          <a:ext cx="1896024"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RUH</a:t>
          </a:r>
          <a:endParaRPr lang="tr-TR" sz="900" kern="1200" dirty="0"/>
        </a:p>
      </dsp:txBody>
      <dsp:txXfrm>
        <a:off x="3803760" y="2892549"/>
        <a:ext cx="1871272" cy="397805"/>
      </dsp:txXfrm>
    </dsp:sp>
    <dsp:sp modelId="{5AB17437-D73A-472F-B8A7-6F3819BD8366}">
      <dsp:nvSpPr>
        <dsp:cNvPr id="0" name=""/>
        <dsp:cNvSpPr/>
      </dsp:nvSpPr>
      <dsp:spPr>
        <a:xfrm>
          <a:off x="3717440" y="3530009"/>
          <a:ext cx="1876607"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E6355B-E65C-4DB5-BE84-95178187CC6C}">
      <dsp:nvSpPr>
        <dsp:cNvPr id="0" name=""/>
        <dsp:cNvSpPr/>
      </dsp:nvSpPr>
      <dsp:spPr>
        <a:xfrm>
          <a:off x="3791378" y="3600251"/>
          <a:ext cx="1876607"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SIR</a:t>
          </a:r>
          <a:endParaRPr lang="tr-TR" sz="900" kern="1200" dirty="0"/>
        </a:p>
      </dsp:txBody>
      <dsp:txXfrm>
        <a:off x="3803754" y="3612627"/>
        <a:ext cx="1851855" cy="397805"/>
      </dsp:txXfrm>
    </dsp:sp>
    <dsp:sp modelId="{087298C5-B866-440D-A396-FEF715E2B180}">
      <dsp:nvSpPr>
        <dsp:cNvPr id="0" name=""/>
        <dsp:cNvSpPr/>
      </dsp:nvSpPr>
      <dsp:spPr>
        <a:xfrm>
          <a:off x="3717443" y="4178079"/>
          <a:ext cx="1917112"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A5156A-1946-4912-A46E-70C89CFDDAAF}">
      <dsp:nvSpPr>
        <dsp:cNvPr id="0" name=""/>
        <dsp:cNvSpPr/>
      </dsp:nvSpPr>
      <dsp:spPr>
        <a:xfrm>
          <a:off x="3791381" y="4248321"/>
          <a:ext cx="1917112"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HAFİ</a:t>
          </a:r>
          <a:endParaRPr lang="tr-TR" sz="900" kern="1200" dirty="0"/>
        </a:p>
      </dsp:txBody>
      <dsp:txXfrm>
        <a:off x="3803757" y="4260697"/>
        <a:ext cx="1892360" cy="397805"/>
      </dsp:txXfrm>
    </dsp:sp>
    <dsp:sp modelId="{EC4A27D7-E1B4-409D-97C3-8CA66730B926}">
      <dsp:nvSpPr>
        <dsp:cNvPr id="0" name=""/>
        <dsp:cNvSpPr/>
      </dsp:nvSpPr>
      <dsp:spPr>
        <a:xfrm>
          <a:off x="3717443" y="4826153"/>
          <a:ext cx="1966488"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85E12A-3867-4B34-A2D3-F2BC4EB2B803}">
      <dsp:nvSpPr>
        <dsp:cNvPr id="0" name=""/>
        <dsp:cNvSpPr/>
      </dsp:nvSpPr>
      <dsp:spPr>
        <a:xfrm>
          <a:off x="3791381" y="4896395"/>
          <a:ext cx="1966488"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AHFA</a:t>
          </a:r>
          <a:endParaRPr lang="tr-TR" sz="900" kern="1200" dirty="0"/>
        </a:p>
      </dsp:txBody>
      <dsp:txXfrm>
        <a:off x="3803757" y="4908771"/>
        <a:ext cx="1941736" cy="397805"/>
      </dsp:txXfrm>
    </dsp:sp>
    <dsp:sp modelId="{39BA4D3E-177A-4360-A9B0-DE3802DEC523}">
      <dsp:nvSpPr>
        <dsp:cNvPr id="0" name=""/>
        <dsp:cNvSpPr/>
      </dsp:nvSpPr>
      <dsp:spPr>
        <a:xfrm>
          <a:off x="5918383" y="1512021"/>
          <a:ext cx="2226165"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6037E1-8DAA-4DAF-8B01-816464045C2B}">
      <dsp:nvSpPr>
        <dsp:cNvPr id="0" name=""/>
        <dsp:cNvSpPr/>
      </dsp:nvSpPr>
      <dsp:spPr>
        <a:xfrm>
          <a:off x="5992321" y="1582262"/>
          <a:ext cx="2226165"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RUHU </a:t>
          </a:r>
        </a:p>
        <a:p>
          <a:pPr lvl="0" algn="ctr" defTabSz="400050">
            <a:lnSpc>
              <a:spcPct val="90000"/>
            </a:lnSpc>
            <a:spcBef>
              <a:spcPct val="0"/>
            </a:spcBef>
            <a:spcAft>
              <a:spcPct val="35000"/>
            </a:spcAft>
          </a:pPr>
          <a:r>
            <a:rPr lang="tr-TR" sz="900" kern="1200" dirty="0" smtClean="0"/>
            <a:t>GÜÇLENDİRME</a:t>
          </a:r>
          <a:endParaRPr lang="tr-TR" sz="900" kern="1200" dirty="0"/>
        </a:p>
      </dsp:txBody>
      <dsp:txXfrm>
        <a:off x="6004697" y="1594638"/>
        <a:ext cx="2201413" cy="397805"/>
      </dsp:txXfrm>
    </dsp:sp>
    <dsp:sp modelId="{E8C63460-356B-4DDA-9BE9-D1248B45E09E}">
      <dsp:nvSpPr>
        <dsp:cNvPr id="0" name=""/>
        <dsp:cNvSpPr/>
      </dsp:nvSpPr>
      <dsp:spPr>
        <a:xfrm>
          <a:off x="5955675" y="2232099"/>
          <a:ext cx="2188873"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8A0EB6-3C18-42EE-829B-798B106C6A5F}">
      <dsp:nvSpPr>
        <dsp:cNvPr id="0" name=""/>
        <dsp:cNvSpPr/>
      </dsp:nvSpPr>
      <dsp:spPr>
        <a:xfrm>
          <a:off x="6029613" y="2302340"/>
          <a:ext cx="2188873"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Çok İbadet</a:t>
          </a:r>
          <a:endParaRPr lang="tr-TR" sz="900" kern="1200" dirty="0"/>
        </a:p>
      </dsp:txBody>
      <dsp:txXfrm>
        <a:off x="6041989" y="2314716"/>
        <a:ext cx="2164121" cy="397805"/>
      </dsp:txXfrm>
    </dsp:sp>
    <dsp:sp modelId="{24A9B6B2-AE2A-432A-B165-129C63EF7CEF}">
      <dsp:nvSpPr>
        <dsp:cNvPr id="0" name=""/>
        <dsp:cNvSpPr/>
      </dsp:nvSpPr>
      <dsp:spPr>
        <a:xfrm>
          <a:off x="5940915" y="2953947"/>
          <a:ext cx="2203633"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06619D-E4D1-4F9B-913D-51EE15966F28}">
      <dsp:nvSpPr>
        <dsp:cNvPr id="0" name=""/>
        <dsp:cNvSpPr/>
      </dsp:nvSpPr>
      <dsp:spPr>
        <a:xfrm>
          <a:off x="6014853" y="3024189"/>
          <a:ext cx="2203633"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Çok Zikir (hafi)</a:t>
          </a:r>
          <a:endParaRPr lang="tr-TR" sz="900" kern="1200" dirty="0"/>
        </a:p>
      </dsp:txBody>
      <dsp:txXfrm>
        <a:off x="6027229" y="3036565"/>
        <a:ext cx="2178881" cy="397805"/>
      </dsp:txXfrm>
    </dsp:sp>
    <dsp:sp modelId="{73B36154-620D-47B6-99A4-1A9A8A3A707F}">
      <dsp:nvSpPr>
        <dsp:cNvPr id="0" name=""/>
        <dsp:cNvSpPr/>
      </dsp:nvSpPr>
      <dsp:spPr>
        <a:xfrm>
          <a:off x="5939737" y="3674025"/>
          <a:ext cx="2204811"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95A7B1-3DF8-4852-B264-45ECE461B6F8}">
      <dsp:nvSpPr>
        <dsp:cNvPr id="0" name=""/>
        <dsp:cNvSpPr/>
      </dsp:nvSpPr>
      <dsp:spPr>
        <a:xfrm>
          <a:off x="6013675" y="3744267"/>
          <a:ext cx="2204811"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Halvet- İtikaf </a:t>
          </a:r>
          <a:endParaRPr lang="tr-TR" sz="900" kern="1200" dirty="0"/>
        </a:p>
      </dsp:txBody>
      <dsp:txXfrm>
        <a:off x="6026051" y="3756643"/>
        <a:ext cx="2180059" cy="397805"/>
      </dsp:txXfrm>
    </dsp:sp>
    <dsp:sp modelId="{2DF036E9-ABF3-4920-AA5D-237D853153A4}">
      <dsp:nvSpPr>
        <dsp:cNvPr id="0" name=""/>
        <dsp:cNvSpPr/>
      </dsp:nvSpPr>
      <dsp:spPr>
        <a:xfrm>
          <a:off x="5925537" y="4464349"/>
          <a:ext cx="2219011" cy="4225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9F7BC1-DFBE-4BFB-BE14-7A7B137E1AD3}">
      <dsp:nvSpPr>
        <dsp:cNvPr id="0" name=""/>
        <dsp:cNvSpPr/>
      </dsp:nvSpPr>
      <dsp:spPr>
        <a:xfrm>
          <a:off x="5999475" y="4534591"/>
          <a:ext cx="2219011" cy="422557"/>
        </a:xfrm>
        <a:prstGeom prst="roundRect">
          <a:avLst>
            <a:gd name="adj" fmla="val 10000"/>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tr-TR" sz="900" kern="1200" dirty="0" smtClean="0"/>
            <a:t>Hizmet: Allah’a, Resulüne, Müslümanlara - İnsanlara </a:t>
          </a:r>
          <a:endParaRPr lang="tr-TR" sz="900" kern="1200" dirty="0"/>
        </a:p>
      </dsp:txBody>
      <dsp:txXfrm>
        <a:off x="6011851" y="4546967"/>
        <a:ext cx="2194259" cy="3978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B2CF33-2C2E-4466-8D96-DA55C2B34490}">
      <dsp:nvSpPr>
        <dsp:cNvPr id="0" name=""/>
        <dsp:cNvSpPr/>
      </dsp:nvSpPr>
      <dsp:spPr>
        <a:xfrm>
          <a:off x="522076" y="27405"/>
          <a:ext cx="4625672" cy="4625672"/>
        </a:xfrm>
        <a:prstGeom prst="circularArrow">
          <a:avLst>
            <a:gd name="adj1" fmla="val 5544"/>
            <a:gd name="adj2" fmla="val 330680"/>
            <a:gd name="adj3" fmla="val 14679105"/>
            <a:gd name="adj4" fmla="val 16857325"/>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028E38-F09E-4F75-B7CB-124CAE886B00}">
      <dsp:nvSpPr>
        <dsp:cNvPr id="0" name=""/>
        <dsp:cNvSpPr/>
      </dsp:nvSpPr>
      <dsp:spPr>
        <a:xfrm>
          <a:off x="1974286" y="49690"/>
          <a:ext cx="1272006" cy="636003"/>
        </a:xfrm>
        <a:prstGeom prst="hexagon">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KURAN VE SÜNNET </a:t>
          </a:r>
          <a:r>
            <a:rPr lang="tr-TR" sz="1200" b="1" i="0" kern="1200" dirty="0" smtClean="0">
              <a:solidFill>
                <a:schemeClr val="accent1"/>
              </a:solidFill>
              <a:effectLst>
                <a:outerShdw blurRad="38100" dist="38100" dir="2700000" algn="tl">
                  <a:srgbClr val="000000">
                    <a:alpha val="43137"/>
                  </a:srgbClr>
                </a:outerShdw>
              </a:effectLst>
            </a:rPr>
            <a:t>İSLAM’I</a:t>
          </a:r>
          <a:endParaRPr lang="tr-TR" sz="1200" b="1" i="0" kern="1200" dirty="0">
            <a:solidFill>
              <a:schemeClr val="accent1"/>
            </a:solidFill>
            <a:effectLst>
              <a:outerShdw blurRad="38100" dist="38100" dir="2700000" algn="tl">
                <a:srgbClr val="000000">
                  <a:alpha val="43137"/>
                </a:srgbClr>
              </a:outerShdw>
            </a:effectLst>
          </a:endParaRPr>
        </a:p>
      </dsp:txBody>
      <dsp:txXfrm>
        <a:off x="2133287" y="129190"/>
        <a:ext cx="954004" cy="477003"/>
      </dsp:txXfrm>
    </dsp:sp>
    <dsp:sp modelId="{6E23444C-4E91-4697-83CB-9DB4455738CA}">
      <dsp:nvSpPr>
        <dsp:cNvPr id="0" name=""/>
        <dsp:cNvSpPr/>
      </dsp:nvSpPr>
      <dsp:spPr>
        <a:xfrm>
          <a:off x="3369103" y="627441"/>
          <a:ext cx="1272006" cy="636003"/>
        </a:xfrm>
        <a:prstGeom prst="hexagon">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ZÜHD VE TASAVVUF</a:t>
          </a:r>
          <a:endParaRPr lang="tr-TR" sz="1200" kern="1200" dirty="0"/>
        </a:p>
      </dsp:txBody>
      <dsp:txXfrm>
        <a:off x="3528104" y="706941"/>
        <a:ext cx="954004" cy="477003"/>
      </dsp:txXfrm>
    </dsp:sp>
    <dsp:sp modelId="{15A8972D-B08F-49D0-BF13-9EE37F812BCC}">
      <dsp:nvSpPr>
        <dsp:cNvPr id="0" name=""/>
        <dsp:cNvSpPr/>
      </dsp:nvSpPr>
      <dsp:spPr>
        <a:xfrm>
          <a:off x="3860052" y="2016228"/>
          <a:ext cx="1272006" cy="636003"/>
        </a:xfrm>
        <a:prstGeom prst="hexagon">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tr-TR" sz="1100" kern="1200" dirty="0" smtClean="0"/>
            <a:t>Tasavvufun Mezhepleri</a:t>
          </a:r>
        </a:p>
        <a:p>
          <a:pPr lvl="0" algn="ctr" defTabSz="488950">
            <a:lnSpc>
              <a:spcPct val="90000"/>
            </a:lnSpc>
            <a:spcBef>
              <a:spcPct val="0"/>
            </a:spcBef>
            <a:spcAft>
              <a:spcPct val="35000"/>
            </a:spcAft>
          </a:pPr>
          <a:r>
            <a:rPr lang="tr-TR" sz="1100" kern="1200" dirty="0" smtClean="0"/>
            <a:t>TARİKATLAR</a:t>
          </a:r>
          <a:endParaRPr lang="tr-TR" sz="1100" kern="1200" dirty="0"/>
        </a:p>
      </dsp:txBody>
      <dsp:txXfrm>
        <a:off x="4019053" y="2095728"/>
        <a:ext cx="954004" cy="477003"/>
      </dsp:txXfrm>
    </dsp:sp>
    <dsp:sp modelId="{0DB83072-C8E3-49F9-9EEA-22EAE9B9B5B0}">
      <dsp:nvSpPr>
        <dsp:cNvPr id="0" name=""/>
        <dsp:cNvSpPr/>
      </dsp:nvSpPr>
      <dsp:spPr>
        <a:xfrm>
          <a:off x="3369103" y="3417074"/>
          <a:ext cx="1272006" cy="636003"/>
        </a:xfrm>
        <a:prstGeom prst="hexagon">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kern="1200" dirty="0" smtClean="0"/>
            <a:t>AHİLİK</a:t>
          </a:r>
          <a:endParaRPr lang="tr-TR" sz="1200" kern="1200" dirty="0"/>
        </a:p>
      </dsp:txBody>
      <dsp:txXfrm>
        <a:off x="3528104" y="3496574"/>
        <a:ext cx="954004" cy="477003"/>
      </dsp:txXfrm>
    </dsp:sp>
    <dsp:sp modelId="{F9C7772C-6362-4513-86F5-56A3479E324B}">
      <dsp:nvSpPr>
        <dsp:cNvPr id="0" name=""/>
        <dsp:cNvSpPr/>
      </dsp:nvSpPr>
      <dsp:spPr>
        <a:xfrm>
          <a:off x="1915825" y="3994826"/>
          <a:ext cx="1388929" cy="636003"/>
        </a:xfrm>
        <a:prstGeom prst="hexagon">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dirty="0" smtClean="0"/>
            <a:t>MELAMİLİK KALENDERİLİK</a:t>
          </a:r>
          <a:endParaRPr lang="tr-TR" sz="1000" kern="1200" dirty="0"/>
        </a:p>
      </dsp:txBody>
      <dsp:txXfrm>
        <a:off x="2084569" y="4072096"/>
        <a:ext cx="1051441" cy="481463"/>
      </dsp:txXfrm>
    </dsp:sp>
    <dsp:sp modelId="{EFF7CA55-2CDD-488D-BF08-A4CA7817B53A}">
      <dsp:nvSpPr>
        <dsp:cNvPr id="0" name=""/>
        <dsp:cNvSpPr/>
      </dsp:nvSpPr>
      <dsp:spPr>
        <a:xfrm>
          <a:off x="579470" y="3417074"/>
          <a:ext cx="1272006" cy="636003"/>
        </a:xfrm>
        <a:prstGeom prst="hexagon">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tr-TR" sz="1100" kern="1200" dirty="0" smtClean="0"/>
            <a:t>HURUFİLİK</a:t>
          </a:r>
        </a:p>
        <a:p>
          <a:pPr lvl="0" algn="ctr" defTabSz="488950">
            <a:lnSpc>
              <a:spcPct val="90000"/>
            </a:lnSpc>
            <a:spcBef>
              <a:spcPct val="0"/>
            </a:spcBef>
            <a:spcAft>
              <a:spcPct val="35000"/>
            </a:spcAft>
          </a:pPr>
          <a:r>
            <a:rPr lang="tr-TR" sz="1100" kern="1200" dirty="0" smtClean="0"/>
            <a:t>CİFİR</a:t>
          </a:r>
          <a:endParaRPr lang="tr-TR" sz="1100" kern="1200" dirty="0"/>
        </a:p>
      </dsp:txBody>
      <dsp:txXfrm>
        <a:off x="738471" y="3496574"/>
        <a:ext cx="954004" cy="477003"/>
      </dsp:txXfrm>
    </dsp:sp>
    <dsp:sp modelId="{2BA2265F-11FE-436D-9D74-22B8DAAA236E}">
      <dsp:nvSpPr>
        <dsp:cNvPr id="0" name=""/>
        <dsp:cNvSpPr/>
      </dsp:nvSpPr>
      <dsp:spPr>
        <a:xfrm>
          <a:off x="1718" y="2022258"/>
          <a:ext cx="1272006" cy="636003"/>
        </a:xfrm>
        <a:prstGeom prst="hexagon">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endParaRPr lang="tr-TR" sz="1100" kern="1200" dirty="0" smtClean="0"/>
        </a:p>
        <a:p>
          <a:pPr lvl="0" algn="ctr" defTabSz="488950">
            <a:lnSpc>
              <a:spcPct val="90000"/>
            </a:lnSpc>
            <a:spcBef>
              <a:spcPct val="0"/>
            </a:spcBef>
            <a:spcAft>
              <a:spcPct val="35000"/>
            </a:spcAft>
          </a:pPr>
          <a:endParaRPr lang="tr-TR" sz="1100" kern="1200" dirty="0" smtClean="0"/>
        </a:p>
        <a:p>
          <a:pPr lvl="0" algn="ctr" defTabSz="488950">
            <a:lnSpc>
              <a:spcPct val="90000"/>
            </a:lnSpc>
            <a:spcBef>
              <a:spcPct val="0"/>
            </a:spcBef>
            <a:spcAft>
              <a:spcPct val="35000"/>
            </a:spcAft>
          </a:pPr>
          <a:r>
            <a:rPr lang="tr-TR" sz="1100" kern="1200" dirty="0" smtClean="0"/>
            <a:t>İSMAİLİLİK</a:t>
          </a:r>
        </a:p>
        <a:p>
          <a:pPr lvl="0" algn="ctr" defTabSz="488950">
            <a:lnSpc>
              <a:spcPct val="90000"/>
            </a:lnSpc>
            <a:spcBef>
              <a:spcPct val="0"/>
            </a:spcBef>
            <a:spcAft>
              <a:spcPct val="35000"/>
            </a:spcAft>
          </a:pPr>
          <a:r>
            <a:rPr lang="tr-TR" sz="1100" kern="1200" dirty="0" smtClean="0"/>
            <a:t>BAHAİLİK</a:t>
          </a:r>
        </a:p>
        <a:p>
          <a:pPr lvl="0" algn="ctr" defTabSz="488950">
            <a:lnSpc>
              <a:spcPct val="90000"/>
            </a:lnSpc>
            <a:spcBef>
              <a:spcPct val="0"/>
            </a:spcBef>
            <a:spcAft>
              <a:spcPct val="35000"/>
            </a:spcAft>
          </a:pPr>
          <a:r>
            <a:rPr lang="tr-TR" sz="1100" kern="1200" dirty="0" smtClean="0"/>
            <a:t>NUSAYRİLİK</a:t>
          </a:r>
        </a:p>
        <a:p>
          <a:pPr lvl="0" algn="ctr" defTabSz="488950">
            <a:lnSpc>
              <a:spcPct val="90000"/>
            </a:lnSpc>
            <a:spcBef>
              <a:spcPct val="0"/>
            </a:spcBef>
            <a:spcAft>
              <a:spcPct val="35000"/>
            </a:spcAft>
          </a:pPr>
          <a:endParaRPr lang="tr-TR" sz="1100" kern="1200" dirty="0" smtClean="0"/>
        </a:p>
        <a:p>
          <a:pPr lvl="0" algn="ctr" defTabSz="488950">
            <a:lnSpc>
              <a:spcPct val="90000"/>
            </a:lnSpc>
            <a:spcBef>
              <a:spcPct val="0"/>
            </a:spcBef>
            <a:spcAft>
              <a:spcPct val="35000"/>
            </a:spcAft>
          </a:pPr>
          <a:endParaRPr lang="tr-TR" sz="1100" kern="1200" dirty="0"/>
        </a:p>
      </dsp:txBody>
      <dsp:txXfrm>
        <a:off x="160719" y="2101758"/>
        <a:ext cx="954004" cy="477003"/>
      </dsp:txXfrm>
    </dsp:sp>
    <dsp:sp modelId="{3BDD979A-D943-4B05-83C9-9115823025AD}">
      <dsp:nvSpPr>
        <dsp:cNvPr id="0" name=""/>
        <dsp:cNvSpPr/>
      </dsp:nvSpPr>
      <dsp:spPr>
        <a:xfrm>
          <a:off x="579470" y="627441"/>
          <a:ext cx="1272006" cy="636003"/>
        </a:xfrm>
        <a:prstGeom prst="hexagon">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tr-TR" sz="1100" kern="1200" dirty="0" smtClean="0"/>
            <a:t>İSLAM’IN Şİİ BATINİ</a:t>
          </a:r>
        </a:p>
        <a:p>
          <a:pPr lvl="0" algn="ctr" defTabSz="488950">
            <a:lnSpc>
              <a:spcPct val="90000"/>
            </a:lnSpc>
            <a:spcBef>
              <a:spcPct val="0"/>
            </a:spcBef>
            <a:spcAft>
              <a:spcPct val="35000"/>
            </a:spcAft>
          </a:pPr>
          <a:r>
            <a:rPr lang="tr-TR" sz="1100" kern="1200" dirty="0" smtClean="0"/>
            <a:t>YORUMU</a:t>
          </a:r>
          <a:endParaRPr lang="tr-TR" sz="1100" kern="1200" dirty="0"/>
        </a:p>
      </dsp:txBody>
      <dsp:txXfrm>
        <a:off x="738471" y="706941"/>
        <a:ext cx="954004" cy="4770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8B799B-75D4-4F32-A003-B67FC4242301}">
      <dsp:nvSpPr>
        <dsp:cNvPr id="0" name=""/>
        <dsp:cNvSpPr/>
      </dsp:nvSpPr>
      <dsp:spPr>
        <a:xfrm>
          <a:off x="788" y="204490"/>
          <a:ext cx="3637702" cy="419412"/>
        </a:xfrm>
        <a:prstGeom prst="roundRect">
          <a:avLst>
            <a:gd name="adj" fmla="val 10000"/>
          </a:avLst>
        </a:prstGeom>
        <a:solidFill>
          <a:schemeClr val="lt1"/>
        </a:solidFill>
        <a:ln w="127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tr-TR" sz="1100" b="1" kern="1200" dirty="0" smtClean="0">
              <a:effectLst>
                <a:outerShdw blurRad="38100" dist="38100" dir="2700000" algn="tl">
                  <a:srgbClr val="000000">
                    <a:alpha val="43137"/>
                  </a:srgbClr>
                </a:outerShdw>
              </a:effectLst>
            </a:rPr>
            <a:t>İMAMET</a:t>
          </a:r>
        </a:p>
        <a:p>
          <a:pPr lvl="0" algn="ctr" defTabSz="488950">
            <a:lnSpc>
              <a:spcPct val="90000"/>
            </a:lnSpc>
            <a:spcBef>
              <a:spcPct val="0"/>
            </a:spcBef>
            <a:spcAft>
              <a:spcPct val="35000"/>
            </a:spcAft>
          </a:pPr>
          <a:r>
            <a:rPr lang="tr-TR" sz="1100" b="1" kern="1200" dirty="0" smtClean="0">
              <a:solidFill>
                <a:srgbClr val="FF0000"/>
              </a:solidFill>
              <a:effectLst>
                <a:outerShdw blurRad="38100" dist="38100" dir="2700000" algn="tl">
                  <a:srgbClr val="000000">
                    <a:alpha val="43137"/>
                  </a:srgbClr>
                </a:outerShdw>
              </a:effectLst>
            </a:rPr>
            <a:t>HZ. ALİ TARAFTARLARI (ŞİA)</a:t>
          </a:r>
          <a:endParaRPr lang="tr-TR" sz="1100" kern="1200" dirty="0"/>
        </a:p>
      </dsp:txBody>
      <dsp:txXfrm>
        <a:off x="13072" y="216774"/>
        <a:ext cx="3613134" cy="394844"/>
      </dsp:txXfrm>
    </dsp:sp>
    <dsp:sp modelId="{6CA6835A-909E-4629-AB71-71B7A3A460F9}">
      <dsp:nvSpPr>
        <dsp:cNvPr id="0" name=""/>
        <dsp:cNvSpPr/>
      </dsp:nvSpPr>
      <dsp:spPr>
        <a:xfrm>
          <a:off x="364558" y="623902"/>
          <a:ext cx="363770" cy="437204"/>
        </a:xfrm>
        <a:custGeom>
          <a:avLst/>
          <a:gdLst/>
          <a:ahLst/>
          <a:cxnLst/>
          <a:rect l="0" t="0" r="0" b="0"/>
          <a:pathLst>
            <a:path>
              <a:moveTo>
                <a:pt x="0" y="0"/>
              </a:moveTo>
              <a:lnTo>
                <a:pt x="0" y="437204"/>
              </a:lnTo>
              <a:lnTo>
                <a:pt x="363770" y="437204"/>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ACA417-06D9-4197-9B2D-2A99BFCD8B0E}">
      <dsp:nvSpPr>
        <dsp:cNvPr id="0" name=""/>
        <dsp:cNvSpPr/>
      </dsp:nvSpPr>
      <dsp:spPr>
        <a:xfrm>
          <a:off x="728328" y="798952"/>
          <a:ext cx="2951725" cy="5243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tr-TR" sz="1000" b="1" kern="1200" dirty="0" smtClean="0">
              <a:solidFill>
                <a:srgbClr val="FF0000"/>
              </a:solidFill>
              <a:effectLst>
                <a:outerShdw blurRad="38100" dist="38100" dir="2700000" algn="tl">
                  <a:srgbClr val="000000">
                    <a:alpha val="43137"/>
                  </a:srgbClr>
                </a:outerShdw>
              </a:effectLst>
            </a:rPr>
            <a:t>İRAN – SAFEVİLER - BATINİLİK</a:t>
          </a:r>
          <a:endParaRPr lang="tr-TR" sz="1000" kern="1200" dirty="0"/>
        </a:p>
      </dsp:txBody>
      <dsp:txXfrm>
        <a:off x="743684" y="814308"/>
        <a:ext cx="2921013" cy="493597"/>
      </dsp:txXfrm>
    </dsp:sp>
    <dsp:sp modelId="{D3E5EB96-9527-47BF-A15D-75E1B270CA9F}">
      <dsp:nvSpPr>
        <dsp:cNvPr id="0" name=""/>
        <dsp:cNvSpPr/>
      </dsp:nvSpPr>
      <dsp:spPr>
        <a:xfrm>
          <a:off x="364558" y="623902"/>
          <a:ext cx="363770" cy="1209667"/>
        </a:xfrm>
        <a:custGeom>
          <a:avLst/>
          <a:gdLst/>
          <a:ahLst/>
          <a:cxnLst/>
          <a:rect l="0" t="0" r="0" b="0"/>
          <a:pathLst>
            <a:path>
              <a:moveTo>
                <a:pt x="0" y="0"/>
              </a:moveTo>
              <a:lnTo>
                <a:pt x="0" y="1209667"/>
              </a:lnTo>
              <a:lnTo>
                <a:pt x="363770" y="120966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E2E22D-168D-4D80-BB5B-1EA9CDC9421F}">
      <dsp:nvSpPr>
        <dsp:cNvPr id="0" name=""/>
        <dsp:cNvSpPr/>
      </dsp:nvSpPr>
      <dsp:spPr>
        <a:xfrm>
          <a:off x="728328" y="1498310"/>
          <a:ext cx="2978647" cy="67051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l" defTabSz="444500">
            <a:lnSpc>
              <a:spcPct val="90000"/>
            </a:lnSpc>
            <a:spcBef>
              <a:spcPct val="0"/>
            </a:spcBef>
            <a:spcAft>
              <a:spcPct val="35000"/>
            </a:spcAft>
          </a:pPr>
          <a:endParaRPr lang="tr-TR" sz="1000" kern="1200" dirty="0"/>
        </a:p>
      </dsp:txBody>
      <dsp:txXfrm>
        <a:off x="747967" y="1517949"/>
        <a:ext cx="2939369" cy="631239"/>
      </dsp:txXfrm>
    </dsp:sp>
    <dsp:sp modelId="{9978A3DF-A423-4052-9005-DCBCCA62A51B}">
      <dsp:nvSpPr>
        <dsp:cNvPr id="0" name=""/>
        <dsp:cNvSpPr/>
      </dsp:nvSpPr>
      <dsp:spPr>
        <a:xfrm>
          <a:off x="364558" y="623902"/>
          <a:ext cx="363770" cy="2070075"/>
        </a:xfrm>
        <a:custGeom>
          <a:avLst/>
          <a:gdLst/>
          <a:ahLst/>
          <a:cxnLst/>
          <a:rect l="0" t="0" r="0" b="0"/>
          <a:pathLst>
            <a:path>
              <a:moveTo>
                <a:pt x="0" y="0"/>
              </a:moveTo>
              <a:lnTo>
                <a:pt x="0" y="2070075"/>
              </a:lnTo>
              <a:lnTo>
                <a:pt x="363770" y="2070075"/>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205EE1-1DC9-4196-960B-CB3DB16382E5}">
      <dsp:nvSpPr>
        <dsp:cNvPr id="0" name=""/>
        <dsp:cNvSpPr/>
      </dsp:nvSpPr>
      <dsp:spPr>
        <a:xfrm>
          <a:off x="728328" y="2343878"/>
          <a:ext cx="1472602" cy="7001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tr-TR" sz="1000" kern="1200" dirty="0" smtClean="0"/>
            <a:t>HORASAN</a:t>
          </a:r>
        </a:p>
        <a:p>
          <a:pPr lvl="0" algn="ctr" defTabSz="444500">
            <a:lnSpc>
              <a:spcPct val="90000"/>
            </a:lnSpc>
            <a:spcBef>
              <a:spcPct val="0"/>
            </a:spcBef>
            <a:spcAft>
              <a:spcPct val="35000"/>
            </a:spcAft>
          </a:pPr>
          <a:r>
            <a:rPr lang="tr-TR" sz="1000" kern="1200" dirty="0" smtClean="0"/>
            <a:t>YESEVİLİK</a:t>
          </a:r>
          <a:endParaRPr lang="tr-TR" sz="1000" kern="1200" dirty="0"/>
        </a:p>
      </dsp:txBody>
      <dsp:txXfrm>
        <a:off x="748836" y="2364386"/>
        <a:ext cx="1431586" cy="659183"/>
      </dsp:txXfrm>
    </dsp:sp>
    <dsp:sp modelId="{432F51F1-9EFD-4FA1-9850-6B37880A4D26}">
      <dsp:nvSpPr>
        <dsp:cNvPr id="0" name=""/>
        <dsp:cNvSpPr/>
      </dsp:nvSpPr>
      <dsp:spPr>
        <a:xfrm>
          <a:off x="364558" y="623902"/>
          <a:ext cx="412716" cy="3144951"/>
        </a:xfrm>
        <a:custGeom>
          <a:avLst/>
          <a:gdLst/>
          <a:ahLst/>
          <a:cxnLst/>
          <a:rect l="0" t="0" r="0" b="0"/>
          <a:pathLst>
            <a:path>
              <a:moveTo>
                <a:pt x="0" y="0"/>
              </a:moveTo>
              <a:lnTo>
                <a:pt x="0" y="3144951"/>
              </a:lnTo>
              <a:lnTo>
                <a:pt x="412716" y="3144951"/>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FF82F6-E42C-410D-AFE8-896479A7205A}">
      <dsp:nvSpPr>
        <dsp:cNvPr id="0" name=""/>
        <dsp:cNvSpPr/>
      </dsp:nvSpPr>
      <dsp:spPr>
        <a:xfrm>
          <a:off x="777275" y="3194662"/>
          <a:ext cx="2984943" cy="114838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endParaRPr lang="tr-TR" sz="6500" kern="1200"/>
        </a:p>
      </dsp:txBody>
      <dsp:txXfrm>
        <a:off x="810910" y="3228297"/>
        <a:ext cx="2917673" cy="1081112"/>
      </dsp:txXfrm>
    </dsp:sp>
    <dsp:sp modelId="{E7FAB8D7-3AE8-4C0E-9D2F-9B2E6E35323B}">
      <dsp:nvSpPr>
        <dsp:cNvPr id="0" name=""/>
        <dsp:cNvSpPr/>
      </dsp:nvSpPr>
      <dsp:spPr>
        <a:xfrm>
          <a:off x="3988590" y="204490"/>
          <a:ext cx="3721292" cy="419412"/>
        </a:xfrm>
        <a:prstGeom prst="roundRect">
          <a:avLst>
            <a:gd name="adj" fmla="val 10000"/>
          </a:avLst>
        </a:prstGeom>
        <a:solidFill>
          <a:schemeClr val="lt1"/>
        </a:solidFill>
        <a:ln w="127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tr-TR" sz="1000" b="1" kern="1200" dirty="0" smtClean="0">
              <a:effectLst>
                <a:outerShdw blurRad="38100" dist="38100" dir="2700000" algn="tl">
                  <a:srgbClr val="000000">
                    <a:alpha val="43137"/>
                  </a:srgbClr>
                </a:outerShdw>
              </a:effectLst>
            </a:rPr>
            <a:t>HILAFET</a:t>
          </a:r>
        </a:p>
        <a:p>
          <a:pPr lvl="0" algn="ctr" defTabSz="444500">
            <a:lnSpc>
              <a:spcPct val="90000"/>
            </a:lnSpc>
            <a:spcBef>
              <a:spcPct val="0"/>
            </a:spcBef>
            <a:spcAft>
              <a:spcPct val="35000"/>
            </a:spcAft>
          </a:pPr>
          <a:r>
            <a:rPr lang="tr-TR" sz="1000" b="1" kern="1200" dirty="0" smtClean="0">
              <a:solidFill>
                <a:srgbClr val="FF0000"/>
              </a:solidFill>
              <a:effectLst>
                <a:outerShdw blurRad="38100" dist="38100" dir="2700000" algn="tl">
                  <a:srgbClr val="000000">
                    <a:alpha val="43137"/>
                  </a:srgbClr>
                </a:outerShdw>
              </a:effectLst>
            </a:rPr>
            <a:t>HZ. EBUNEKİR - HZ. ÖMER  HZ. OSMAN TARAFTARLARI (ŞİA)</a:t>
          </a:r>
          <a:endParaRPr lang="tr-TR" sz="1000" kern="1200" dirty="0"/>
        </a:p>
      </dsp:txBody>
      <dsp:txXfrm>
        <a:off x="4000874" y="216774"/>
        <a:ext cx="3696724" cy="394844"/>
      </dsp:txXfrm>
    </dsp:sp>
    <dsp:sp modelId="{814AF67C-3652-47BB-8591-64C62A9BB88C}">
      <dsp:nvSpPr>
        <dsp:cNvPr id="0" name=""/>
        <dsp:cNvSpPr/>
      </dsp:nvSpPr>
      <dsp:spPr>
        <a:xfrm>
          <a:off x="4360719" y="623902"/>
          <a:ext cx="372129" cy="413978"/>
        </a:xfrm>
        <a:custGeom>
          <a:avLst/>
          <a:gdLst/>
          <a:ahLst/>
          <a:cxnLst/>
          <a:rect l="0" t="0" r="0" b="0"/>
          <a:pathLst>
            <a:path>
              <a:moveTo>
                <a:pt x="0" y="0"/>
              </a:moveTo>
              <a:lnTo>
                <a:pt x="0" y="413978"/>
              </a:lnTo>
              <a:lnTo>
                <a:pt x="372129" y="41397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6E8F81-A70F-4A9A-83E2-1C25E2D06A4C}">
      <dsp:nvSpPr>
        <dsp:cNvPr id="0" name=""/>
        <dsp:cNvSpPr/>
      </dsp:nvSpPr>
      <dsp:spPr>
        <a:xfrm>
          <a:off x="4732848" y="798952"/>
          <a:ext cx="2998521" cy="47785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tr-TR" sz="1000" kern="1200" dirty="0" smtClean="0">
              <a:solidFill>
                <a:srgbClr val="FF0000"/>
              </a:solidFill>
            </a:rPr>
            <a:t>EMEVİLER – SUNNİ GELENEK - </a:t>
          </a:r>
          <a:r>
            <a:rPr lang="tr-TR" sz="1000" b="1" kern="1200" dirty="0" smtClean="0">
              <a:solidFill>
                <a:schemeClr val="tx1"/>
              </a:solidFill>
              <a:effectLst>
                <a:outerShdw blurRad="38100" dist="38100" dir="2700000" algn="tl">
                  <a:srgbClr val="000000">
                    <a:alpha val="43137"/>
                  </a:srgbClr>
                </a:outerShdw>
              </a:effectLst>
            </a:rPr>
            <a:t>ZÜHD</a:t>
          </a:r>
          <a:endParaRPr lang="tr-TR" sz="1000" b="1" kern="1200" dirty="0">
            <a:solidFill>
              <a:schemeClr val="tx1"/>
            </a:solidFill>
            <a:effectLst>
              <a:outerShdw blurRad="38100" dist="38100" dir="2700000" algn="tl">
                <a:srgbClr val="000000">
                  <a:alpha val="43137"/>
                </a:srgbClr>
              </a:outerShdw>
            </a:effectLst>
          </a:endParaRPr>
        </a:p>
      </dsp:txBody>
      <dsp:txXfrm>
        <a:off x="4746844" y="812948"/>
        <a:ext cx="2970529" cy="449865"/>
      </dsp:txXfrm>
    </dsp:sp>
    <dsp:sp modelId="{320D1C52-8EFF-40F3-BB4B-9CDD7CE78E0C}">
      <dsp:nvSpPr>
        <dsp:cNvPr id="0" name=""/>
        <dsp:cNvSpPr/>
      </dsp:nvSpPr>
      <dsp:spPr>
        <a:xfrm>
          <a:off x="4360719" y="623902"/>
          <a:ext cx="372129" cy="1178057"/>
        </a:xfrm>
        <a:custGeom>
          <a:avLst/>
          <a:gdLst/>
          <a:ahLst/>
          <a:cxnLst/>
          <a:rect l="0" t="0" r="0" b="0"/>
          <a:pathLst>
            <a:path>
              <a:moveTo>
                <a:pt x="0" y="0"/>
              </a:moveTo>
              <a:lnTo>
                <a:pt x="0" y="1178057"/>
              </a:lnTo>
              <a:lnTo>
                <a:pt x="372129" y="117805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16184F-38C6-4674-B244-C92E7725B79F}">
      <dsp:nvSpPr>
        <dsp:cNvPr id="0" name=""/>
        <dsp:cNvSpPr/>
      </dsp:nvSpPr>
      <dsp:spPr>
        <a:xfrm>
          <a:off x="4732848" y="1451859"/>
          <a:ext cx="3019594" cy="7001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r" defTabSz="444500">
            <a:lnSpc>
              <a:spcPct val="90000"/>
            </a:lnSpc>
            <a:spcBef>
              <a:spcPct val="0"/>
            </a:spcBef>
            <a:spcAft>
              <a:spcPct val="35000"/>
            </a:spcAft>
          </a:pPr>
          <a:endParaRPr lang="tr-TR" sz="1000" kern="1200" dirty="0"/>
        </a:p>
      </dsp:txBody>
      <dsp:txXfrm>
        <a:off x="4753356" y="1472367"/>
        <a:ext cx="2978578" cy="659183"/>
      </dsp:txXfrm>
    </dsp:sp>
    <dsp:sp modelId="{BA1B1765-9522-4444-9810-F5B05E8A9B4D}">
      <dsp:nvSpPr>
        <dsp:cNvPr id="0" name=""/>
        <dsp:cNvSpPr/>
      </dsp:nvSpPr>
      <dsp:spPr>
        <a:xfrm>
          <a:off x="4360719" y="623902"/>
          <a:ext cx="372129" cy="2053305"/>
        </a:xfrm>
        <a:custGeom>
          <a:avLst/>
          <a:gdLst/>
          <a:ahLst/>
          <a:cxnLst/>
          <a:rect l="0" t="0" r="0" b="0"/>
          <a:pathLst>
            <a:path>
              <a:moveTo>
                <a:pt x="0" y="0"/>
              </a:moveTo>
              <a:lnTo>
                <a:pt x="0" y="2053305"/>
              </a:lnTo>
              <a:lnTo>
                <a:pt x="372129" y="2053305"/>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685495-F855-4264-8791-053565175B5E}">
      <dsp:nvSpPr>
        <dsp:cNvPr id="0" name=""/>
        <dsp:cNvSpPr/>
      </dsp:nvSpPr>
      <dsp:spPr>
        <a:xfrm>
          <a:off x="4732848" y="2327108"/>
          <a:ext cx="2989984" cy="70019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105" tIns="52070" rIns="78105" bIns="52070" numCol="1" spcCol="1270" anchor="ctr" anchorCtr="0">
          <a:noAutofit/>
        </a:bodyPr>
        <a:lstStyle/>
        <a:p>
          <a:pPr lvl="0" algn="ctr" defTabSz="1822450">
            <a:lnSpc>
              <a:spcPct val="90000"/>
            </a:lnSpc>
            <a:spcBef>
              <a:spcPct val="0"/>
            </a:spcBef>
            <a:spcAft>
              <a:spcPct val="35000"/>
            </a:spcAft>
          </a:pPr>
          <a:endParaRPr lang="tr-TR" sz="4100" kern="1200"/>
        </a:p>
      </dsp:txBody>
      <dsp:txXfrm>
        <a:off x="4753356" y="2347616"/>
        <a:ext cx="2948968" cy="659183"/>
      </dsp:txXfrm>
    </dsp:sp>
    <dsp:sp modelId="{BE2D75AD-6D26-4D75-A493-7D69CE73B7F1}">
      <dsp:nvSpPr>
        <dsp:cNvPr id="0" name=""/>
        <dsp:cNvSpPr/>
      </dsp:nvSpPr>
      <dsp:spPr>
        <a:xfrm>
          <a:off x="4360719" y="623902"/>
          <a:ext cx="372917" cy="3165400"/>
        </a:xfrm>
        <a:custGeom>
          <a:avLst/>
          <a:gdLst/>
          <a:ahLst/>
          <a:cxnLst/>
          <a:rect l="0" t="0" r="0" b="0"/>
          <a:pathLst>
            <a:path>
              <a:moveTo>
                <a:pt x="0" y="0"/>
              </a:moveTo>
              <a:lnTo>
                <a:pt x="0" y="3165400"/>
              </a:lnTo>
              <a:lnTo>
                <a:pt x="372917" y="3165400"/>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478306-E0CD-4603-99FA-8D842635CEFD}">
      <dsp:nvSpPr>
        <dsp:cNvPr id="0" name=""/>
        <dsp:cNvSpPr/>
      </dsp:nvSpPr>
      <dsp:spPr>
        <a:xfrm>
          <a:off x="4733636" y="3234321"/>
          <a:ext cx="3038763" cy="110996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endParaRPr lang="tr-TR" sz="6500" kern="1200"/>
        </a:p>
      </dsp:txBody>
      <dsp:txXfrm>
        <a:off x="4766146" y="3266831"/>
        <a:ext cx="2973743" cy="10449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5432C-2A3B-4790-83BF-CB49840E3C0D}">
      <dsp:nvSpPr>
        <dsp:cNvPr id="0" name=""/>
        <dsp:cNvSpPr/>
      </dsp:nvSpPr>
      <dsp:spPr>
        <a:xfrm>
          <a:off x="701099" y="2476342"/>
          <a:ext cx="1078116" cy="539058"/>
        </a:xfrm>
        <a:prstGeom prst="roundRect">
          <a:avLst>
            <a:gd name="adj" fmla="val 10000"/>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tasavvufun</a:t>
          </a:r>
          <a:endParaRPr lang="tr-TR" sz="1400" kern="1200" dirty="0"/>
        </a:p>
      </dsp:txBody>
      <dsp:txXfrm>
        <a:off x="716887" y="2492130"/>
        <a:ext cx="1046540" cy="507482"/>
      </dsp:txXfrm>
    </dsp:sp>
    <dsp:sp modelId="{E1D743C8-6C4B-43DF-B666-80FE7F659588}">
      <dsp:nvSpPr>
        <dsp:cNvPr id="0" name=""/>
        <dsp:cNvSpPr/>
      </dsp:nvSpPr>
      <dsp:spPr>
        <a:xfrm rot="17211977">
          <a:off x="1251666" y="2026029"/>
          <a:ext cx="1486345" cy="17275"/>
        </a:xfrm>
        <a:custGeom>
          <a:avLst/>
          <a:gdLst/>
          <a:ahLst/>
          <a:cxnLst/>
          <a:rect l="0" t="0" r="0" b="0"/>
          <a:pathLst>
            <a:path>
              <a:moveTo>
                <a:pt x="0" y="8637"/>
              </a:moveTo>
              <a:lnTo>
                <a:pt x="1486345" y="863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1957680" y="1997508"/>
        <a:ext cx="74317" cy="74317"/>
      </dsp:txXfrm>
    </dsp:sp>
    <dsp:sp modelId="{FC5E1EBC-A4E1-4FAC-8482-B8EF6FBF3E6A}">
      <dsp:nvSpPr>
        <dsp:cNvPr id="0" name=""/>
        <dsp:cNvSpPr/>
      </dsp:nvSpPr>
      <dsp:spPr>
        <a:xfrm>
          <a:off x="2210462" y="1053932"/>
          <a:ext cx="1078116" cy="539058"/>
        </a:xfrm>
        <a:prstGeom prst="roundRect">
          <a:avLst>
            <a:gd name="adj" fmla="val 10000"/>
          </a:avLst>
        </a:prstGeom>
        <a:blipFill>
          <a:blip xmlns:r="http://schemas.openxmlformats.org/officeDocument/2006/relationships" r:embed="rId1">
            <a:duotone>
              <a:schemeClr val="accent5">
                <a:tint val="30000"/>
                <a:satMod val="300000"/>
              </a:schemeClr>
              <a:schemeClr val="accent5">
                <a:tint val="40000"/>
                <a:satMod val="200000"/>
              </a:schemeClr>
            </a:duotone>
          </a:blip>
          <a:tile tx="0" ty="0" sx="70000" sy="70000" flip="none" algn="ctr"/>
        </a:blipFill>
        <a:ln w="9525" cap="flat" cmpd="sng" algn="ctr">
          <a:solidFill>
            <a:schemeClr val="accent5">
              <a:shade val="60000"/>
              <a:satMod val="110000"/>
            </a:schemeClr>
          </a:solidFill>
          <a:prstDash val="solid"/>
        </a:ln>
        <a:effectLst>
          <a:outerShdw blurRad="38100" dist="25400" dir="5400000" algn="t" rotWithShape="0">
            <a:srgbClr val="000000">
              <a:alpha val="50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tanımı</a:t>
          </a:r>
          <a:endParaRPr lang="tr-TR" sz="1400" kern="1200" dirty="0"/>
        </a:p>
      </dsp:txBody>
      <dsp:txXfrm>
        <a:off x="2226250" y="1069720"/>
        <a:ext cx="1046540" cy="507482"/>
      </dsp:txXfrm>
    </dsp:sp>
    <dsp:sp modelId="{4FC2BAAC-91C7-4CD6-9CFA-931F016B3E50}">
      <dsp:nvSpPr>
        <dsp:cNvPr id="0" name=""/>
        <dsp:cNvSpPr/>
      </dsp:nvSpPr>
      <dsp:spPr>
        <a:xfrm rot="17819574">
          <a:off x="3029135" y="891509"/>
          <a:ext cx="950133" cy="17275"/>
        </a:xfrm>
        <a:custGeom>
          <a:avLst/>
          <a:gdLst/>
          <a:ahLst/>
          <a:cxnLst/>
          <a:rect l="0" t="0" r="0" b="0"/>
          <a:pathLst>
            <a:path>
              <a:moveTo>
                <a:pt x="0" y="8637"/>
              </a:moveTo>
              <a:lnTo>
                <a:pt x="950133" y="863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80449" y="876394"/>
        <a:ext cx="47506" cy="47506"/>
      </dsp:txXfrm>
    </dsp:sp>
    <dsp:sp modelId="{30F6DD5F-4773-425F-A80E-C432CAD9D87C}">
      <dsp:nvSpPr>
        <dsp:cNvPr id="0" name=""/>
        <dsp:cNvSpPr/>
      </dsp:nvSpPr>
      <dsp:spPr>
        <a:xfrm>
          <a:off x="3719826" y="3922"/>
          <a:ext cx="3571962" cy="945821"/>
        </a:xfrm>
        <a:prstGeom prst="roundRect">
          <a:avLst>
            <a:gd name="adj" fmla="val 10000"/>
          </a:avLst>
        </a:prstGeom>
        <a:blipFill>
          <a:blip xmlns:r="http://schemas.openxmlformats.org/officeDocument/2006/relationships" r:embed="rId1">
            <a:duotone>
              <a:schemeClr val="accent5">
                <a:tint val="30000"/>
                <a:satMod val="300000"/>
              </a:schemeClr>
              <a:schemeClr val="accent5">
                <a:tint val="40000"/>
                <a:satMod val="200000"/>
              </a:schemeClr>
            </a:duotone>
          </a:blip>
          <a:tile tx="0" ty="0" sx="70000" sy="70000" flip="none" algn="ctr"/>
        </a:blipFill>
        <a:ln w="9525" cap="flat" cmpd="sng" algn="ctr">
          <a:solidFill>
            <a:schemeClr val="accent5">
              <a:shade val="60000"/>
              <a:satMod val="110000"/>
            </a:schemeClr>
          </a:solidFill>
          <a:prstDash val="solid"/>
        </a:ln>
        <a:effectLst>
          <a:outerShdw blurRad="38100" dist="25400" dir="5400000" algn="t" rotWithShape="0">
            <a:srgbClr val="000000">
              <a:alpha val="50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tr-TR" sz="1500" kern="1200" dirty="0" smtClean="0"/>
            <a:t>Az yemek, az uyumak, az konuşmak; çok ibadet, çok zikir, biraz tefekkür…</a:t>
          </a:r>
          <a:endParaRPr lang="tr-TR" sz="1500" kern="1200" dirty="0"/>
        </a:p>
      </dsp:txBody>
      <dsp:txXfrm>
        <a:off x="3747528" y="31624"/>
        <a:ext cx="3516558" cy="890417"/>
      </dsp:txXfrm>
    </dsp:sp>
    <dsp:sp modelId="{C16DEBD7-BF4E-460D-ADAF-BF8CF912F7A5}">
      <dsp:nvSpPr>
        <dsp:cNvPr id="0" name=""/>
        <dsp:cNvSpPr/>
      </dsp:nvSpPr>
      <dsp:spPr>
        <a:xfrm rot="1514949">
          <a:off x="3265803" y="1416515"/>
          <a:ext cx="476799" cy="17275"/>
        </a:xfrm>
        <a:custGeom>
          <a:avLst/>
          <a:gdLst/>
          <a:ahLst/>
          <a:cxnLst/>
          <a:rect l="0" t="0" r="0" b="0"/>
          <a:pathLst>
            <a:path>
              <a:moveTo>
                <a:pt x="0" y="8637"/>
              </a:moveTo>
              <a:lnTo>
                <a:pt x="476799" y="863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92282" y="1413232"/>
        <a:ext cx="23839" cy="23839"/>
      </dsp:txXfrm>
    </dsp:sp>
    <dsp:sp modelId="{B86A4DE4-CBC9-48FC-9D68-C24E73526F48}">
      <dsp:nvSpPr>
        <dsp:cNvPr id="0" name=""/>
        <dsp:cNvSpPr/>
      </dsp:nvSpPr>
      <dsp:spPr>
        <a:xfrm>
          <a:off x="3719826" y="1030602"/>
          <a:ext cx="3571962" cy="992481"/>
        </a:xfrm>
        <a:prstGeom prst="roundRect">
          <a:avLst>
            <a:gd name="adj" fmla="val 10000"/>
          </a:avLst>
        </a:prstGeom>
        <a:blipFill>
          <a:blip xmlns:r="http://schemas.openxmlformats.org/officeDocument/2006/relationships" r:embed="rId1">
            <a:duotone>
              <a:schemeClr val="accent5">
                <a:tint val="30000"/>
                <a:satMod val="300000"/>
              </a:schemeClr>
              <a:schemeClr val="accent5">
                <a:tint val="40000"/>
                <a:satMod val="200000"/>
              </a:schemeClr>
            </a:duotone>
          </a:blip>
          <a:tile tx="0" ty="0" sx="70000" sy="70000" flip="none" algn="ctr"/>
        </a:blipFill>
        <a:ln w="9525" cap="flat" cmpd="sng" algn="ctr">
          <a:solidFill>
            <a:schemeClr val="accent5">
              <a:shade val="60000"/>
              <a:satMod val="110000"/>
            </a:schemeClr>
          </a:solidFill>
          <a:prstDash val="solid"/>
        </a:ln>
        <a:effectLst>
          <a:outerShdw blurRad="38100" dist="25400" dir="5400000" algn="t" rotWithShape="0">
            <a:srgbClr val="000000">
              <a:alpha val="50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tr-TR" sz="1500" kern="1200" dirty="0" smtClean="0"/>
            <a:t>Bütün kötü huylardan arınıp bütün güzel huylarla bezenmektir.</a:t>
          </a:r>
        </a:p>
        <a:p>
          <a:pPr lvl="0" algn="ctr" defTabSz="666750">
            <a:lnSpc>
              <a:spcPct val="90000"/>
            </a:lnSpc>
            <a:spcBef>
              <a:spcPct val="0"/>
            </a:spcBef>
            <a:spcAft>
              <a:spcPct val="35000"/>
            </a:spcAft>
          </a:pPr>
          <a:r>
            <a:rPr lang="es-ES" sz="1500" kern="1200" dirty="0" smtClean="0"/>
            <a:t>Ebu Muhammed el-Cerlrl (ö. 321/933) </a:t>
          </a:r>
          <a:endParaRPr lang="tr-TR" sz="1500" kern="1200" dirty="0"/>
        </a:p>
      </dsp:txBody>
      <dsp:txXfrm>
        <a:off x="3748895" y="1059671"/>
        <a:ext cx="3513824" cy="934343"/>
      </dsp:txXfrm>
    </dsp:sp>
    <dsp:sp modelId="{A4FA0B5D-68F9-4724-BEA2-5B5E7EC7BE0C}">
      <dsp:nvSpPr>
        <dsp:cNvPr id="0" name=""/>
        <dsp:cNvSpPr/>
      </dsp:nvSpPr>
      <dsp:spPr>
        <a:xfrm rot="4060302">
          <a:off x="2936643" y="1839829"/>
          <a:ext cx="1135119" cy="17275"/>
        </a:xfrm>
        <a:custGeom>
          <a:avLst/>
          <a:gdLst/>
          <a:ahLst/>
          <a:cxnLst/>
          <a:rect l="0" t="0" r="0" b="0"/>
          <a:pathLst>
            <a:path>
              <a:moveTo>
                <a:pt x="0" y="8637"/>
              </a:moveTo>
              <a:lnTo>
                <a:pt x="1135119" y="863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75824" y="1820089"/>
        <a:ext cx="56755" cy="56755"/>
      </dsp:txXfrm>
    </dsp:sp>
    <dsp:sp modelId="{3E8CFB6F-BBFE-480B-89F4-80011BB7B7CB}">
      <dsp:nvSpPr>
        <dsp:cNvPr id="0" name=""/>
        <dsp:cNvSpPr/>
      </dsp:nvSpPr>
      <dsp:spPr>
        <a:xfrm>
          <a:off x="3719826" y="2103943"/>
          <a:ext cx="3534012" cy="539058"/>
        </a:xfrm>
        <a:prstGeom prst="roundRect">
          <a:avLst>
            <a:gd name="adj" fmla="val 10000"/>
          </a:avLst>
        </a:prstGeom>
        <a:blipFill>
          <a:blip xmlns:r="http://schemas.openxmlformats.org/officeDocument/2006/relationships" r:embed="rId1">
            <a:duotone>
              <a:schemeClr val="accent5">
                <a:tint val="30000"/>
                <a:satMod val="300000"/>
              </a:schemeClr>
              <a:schemeClr val="accent5">
                <a:tint val="40000"/>
                <a:satMod val="200000"/>
              </a:schemeClr>
            </a:duotone>
          </a:blip>
          <a:tile tx="0" ty="0" sx="70000" sy="70000" flip="none" algn="ctr"/>
        </a:blipFill>
        <a:ln w="9525" cap="flat" cmpd="sng" algn="ctr">
          <a:solidFill>
            <a:schemeClr val="accent5">
              <a:shade val="60000"/>
              <a:satMod val="110000"/>
            </a:schemeClr>
          </a:solidFill>
          <a:prstDash val="solid"/>
        </a:ln>
        <a:effectLst>
          <a:outerShdw blurRad="38100" dist="25400" dir="5400000" algn="t" rotWithShape="0">
            <a:srgbClr val="000000">
              <a:alpha val="50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tr-TR" sz="1500" kern="1200" dirty="0" smtClean="0"/>
            <a:t>Tasavvuf, ruhun özgürlük arayışıdır.</a:t>
          </a:r>
          <a:endParaRPr lang="tr-TR" sz="1500" kern="1200" dirty="0"/>
        </a:p>
      </dsp:txBody>
      <dsp:txXfrm>
        <a:off x="3735614" y="2119731"/>
        <a:ext cx="3502436" cy="507482"/>
      </dsp:txXfrm>
    </dsp:sp>
    <dsp:sp modelId="{22F17218-328C-4D40-9CB7-9624549A7A67}">
      <dsp:nvSpPr>
        <dsp:cNvPr id="0" name=""/>
        <dsp:cNvSpPr/>
      </dsp:nvSpPr>
      <dsp:spPr>
        <a:xfrm rot="4388023">
          <a:off x="1251666" y="3448438"/>
          <a:ext cx="1486345" cy="17275"/>
        </a:xfrm>
        <a:custGeom>
          <a:avLst/>
          <a:gdLst/>
          <a:ahLst/>
          <a:cxnLst/>
          <a:rect l="0" t="0" r="0" b="0"/>
          <a:pathLst>
            <a:path>
              <a:moveTo>
                <a:pt x="0" y="8637"/>
              </a:moveTo>
              <a:lnTo>
                <a:pt x="1486345" y="8637"/>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1957680" y="3419917"/>
        <a:ext cx="74317" cy="74317"/>
      </dsp:txXfrm>
    </dsp:sp>
    <dsp:sp modelId="{76568C2C-5469-46AB-B405-089E0B3D8DAB}">
      <dsp:nvSpPr>
        <dsp:cNvPr id="0" name=""/>
        <dsp:cNvSpPr/>
      </dsp:nvSpPr>
      <dsp:spPr>
        <a:xfrm>
          <a:off x="2210462" y="3898751"/>
          <a:ext cx="1078116" cy="539058"/>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gayesi</a:t>
          </a:r>
          <a:endParaRPr lang="tr-TR" sz="1400" kern="1200" dirty="0"/>
        </a:p>
      </dsp:txBody>
      <dsp:txXfrm>
        <a:off x="2226250" y="3914539"/>
        <a:ext cx="1046540" cy="507482"/>
      </dsp:txXfrm>
    </dsp:sp>
    <dsp:sp modelId="{35D514A8-5EB0-4DB0-AB5E-D59F49CCF8C7}">
      <dsp:nvSpPr>
        <dsp:cNvPr id="0" name=""/>
        <dsp:cNvSpPr/>
      </dsp:nvSpPr>
      <dsp:spPr>
        <a:xfrm rot="17609586">
          <a:off x="2963303" y="3663579"/>
          <a:ext cx="1081798" cy="17275"/>
        </a:xfrm>
        <a:custGeom>
          <a:avLst/>
          <a:gdLst/>
          <a:ahLst/>
          <a:cxnLst/>
          <a:rect l="0" t="0" r="0" b="0"/>
          <a:pathLst>
            <a:path>
              <a:moveTo>
                <a:pt x="0" y="8637"/>
              </a:moveTo>
              <a:lnTo>
                <a:pt x="1081798" y="863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77157" y="3645172"/>
        <a:ext cx="54089" cy="54089"/>
      </dsp:txXfrm>
    </dsp:sp>
    <dsp:sp modelId="{0AACA0B3-C694-4C85-91E5-AEDAD7453FE7}">
      <dsp:nvSpPr>
        <dsp:cNvPr id="0" name=""/>
        <dsp:cNvSpPr/>
      </dsp:nvSpPr>
      <dsp:spPr>
        <a:xfrm>
          <a:off x="3719826" y="2723860"/>
          <a:ext cx="3548664" cy="904588"/>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Kulu Allah’a, Allah’ı da kula sevdirmektir.</a:t>
          </a:r>
        </a:p>
        <a:p>
          <a:pPr lvl="0" algn="ctr" defTabSz="533400">
            <a:lnSpc>
              <a:spcPct val="90000"/>
            </a:lnSpc>
            <a:spcBef>
              <a:spcPct val="0"/>
            </a:spcBef>
            <a:spcAft>
              <a:spcPct val="35000"/>
            </a:spcAft>
          </a:pPr>
          <a:r>
            <a:rPr lang="tr-TR" sz="1200" kern="1200" dirty="0" smtClean="0"/>
            <a:t>Eşrefoğlu Rumî</a:t>
          </a:r>
          <a:endParaRPr lang="tr-TR" sz="1200" kern="1200" dirty="0"/>
        </a:p>
      </dsp:txBody>
      <dsp:txXfrm>
        <a:off x="3746320" y="2750354"/>
        <a:ext cx="3495676" cy="851600"/>
      </dsp:txXfrm>
    </dsp:sp>
    <dsp:sp modelId="{64610C06-432D-4FB1-9669-06E051497194}">
      <dsp:nvSpPr>
        <dsp:cNvPr id="0" name=""/>
        <dsp:cNvSpPr/>
      </dsp:nvSpPr>
      <dsp:spPr>
        <a:xfrm rot="195119">
          <a:off x="3288231" y="4171894"/>
          <a:ext cx="431942" cy="17275"/>
        </a:xfrm>
        <a:custGeom>
          <a:avLst/>
          <a:gdLst/>
          <a:ahLst/>
          <a:cxnLst/>
          <a:rect l="0" t="0" r="0" b="0"/>
          <a:pathLst>
            <a:path>
              <a:moveTo>
                <a:pt x="0" y="8637"/>
              </a:moveTo>
              <a:lnTo>
                <a:pt x="431942" y="863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93404" y="4169733"/>
        <a:ext cx="21597" cy="21597"/>
      </dsp:txXfrm>
    </dsp:sp>
    <dsp:sp modelId="{824CE21E-D8AE-4ED5-97DA-800175521C45}">
      <dsp:nvSpPr>
        <dsp:cNvPr id="0" name=""/>
        <dsp:cNvSpPr/>
      </dsp:nvSpPr>
      <dsp:spPr>
        <a:xfrm>
          <a:off x="3719826" y="3709307"/>
          <a:ext cx="3526282" cy="966952"/>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8890" tIns="8890" rIns="8890" bIns="8890" numCol="1" spcCol="1270" anchor="ctr" anchorCtr="0">
          <a:noAutofit/>
        </a:bodyPr>
        <a:lstStyle/>
        <a:p>
          <a:pPr lvl="0" algn="just" defTabSz="622300">
            <a:lnSpc>
              <a:spcPct val="90000"/>
            </a:lnSpc>
            <a:spcBef>
              <a:spcPct val="0"/>
            </a:spcBef>
            <a:spcAft>
              <a:spcPct val="35000"/>
            </a:spcAft>
          </a:pPr>
          <a:r>
            <a:rPr lang="tr-TR" sz="1400" kern="1200" dirty="0" smtClean="0">
              <a:latin typeface="Calibri" pitchFamily="34" charset="0"/>
            </a:rPr>
            <a:t>«İslâm’dan imana¸ imandan da ihsana doğru» yükselen bir müminin gönül iklimindeki manevî terakkisine yardımcı olmaktır</a:t>
          </a:r>
          <a:r>
            <a:rPr lang="tr-TR" sz="1400" kern="1200" dirty="0" smtClean="0"/>
            <a:t>.</a:t>
          </a:r>
          <a:endParaRPr lang="tr-TR" sz="1400" kern="1200" noProof="0" dirty="0"/>
        </a:p>
      </dsp:txBody>
      <dsp:txXfrm>
        <a:off x="3748147" y="3737628"/>
        <a:ext cx="3469640" cy="910310"/>
      </dsp:txXfrm>
    </dsp:sp>
    <dsp:sp modelId="{C30E126D-0ADB-490F-8BE7-614DCA383F88}">
      <dsp:nvSpPr>
        <dsp:cNvPr id="0" name=""/>
        <dsp:cNvSpPr/>
      </dsp:nvSpPr>
      <dsp:spPr>
        <a:xfrm rot="4020822">
          <a:off x="2952046" y="4667957"/>
          <a:ext cx="1104313" cy="17275"/>
        </a:xfrm>
        <a:custGeom>
          <a:avLst/>
          <a:gdLst/>
          <a:ahLst/>
          <a:cxnLst/>
          <a:rect l="0" t="0" r="0" b="0"/>
          <a:pathLst>
            <a:path>
              <a:moveTo>
                <a:pt x="0" y="8637"/>
              </a:moveTo>
              <a:lnTo>
                <a:pt x="1104313" y="863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76594" y="4648987"/>
        <a:ext cx="55215" cy="55215"/>
      </dsp:txXfrm>
    </dsp:sp>
    <dsp:sp modelId="{CD4F2F71-FCB3-4B64-BDA9-09F7ADB27792}">
      <dsp:nvSpPr>
        <dsp:cNvPr id="0" name=""/>
        <dsp:cNvSpPr/>
      </dsp:nvSpPr>
      <dsp:spPr>
        <a:xfrm>
          <a:off x="3719826" y="4757118"/>
          <a:ext cx="3568415" cy="855582"/>
        </a:xfrm>
        <a:prstGeom prst="roundRect">
          <a:avLst>
            <a:gd name="adj" fmla="val 10000"/>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latin typeface="Calibri" pitchFamily="34" charset="0"/>
            </a:rPr>
            <a:t>Mümin kulun rabbi, kendisi ve  kullandığı eşya ile olan ilişkisini Allah’ın istediği ölçülere göre kurmasına yardımcı olmaktır.</a:t>
          </a:r>
          <a:endParaRPr lang="tr-TR" sz="1400" kern="1200" dirty="0">
            <a:latin typeface="Calibri" pitchFamily="34" charset="0"/>
          </a:endParaRPr>
        </a:p>
      </dsp:txBody>
      <dsp:txXfrm>
        <a:off x="3744885" y="4782177"/>
        <a:ext cx="3518297" cy="8054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E67F41-D149-4BC5-AE3A-62EA74CAEA2A}">
      <dsp:nvSpPr>
        <dsp:cNvPr id="0" name=""/>
        <dsp:cNvSpPr/>
      </dsp:nvSpPr>
      <dsp:spPr>
        <a:xfrm>
          <a:off x="2171481" y="1588991"/>
          <a:ext cx="1753037" cy="1460708"/>
        </a:xfrm>
        <a:prstGeom prst="ellipse">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a:scene3d>
          <a:camera prst="orthographicFront"/>
          <a:lightRig rig="flat" dir="t"/>
        </a:scene3d>
        <a:sp3d/>
      </dsp:spPr>
      <dsp:style>
        <a:lnRef idx="1">
          <a:schemeClr val="dk1"/>
        </a:lnRef>
        <a:fillRef idx="2">
          <a:schemeClr val="dk1"/>
        </a:fillRef>
        <a:effectRef idx="1">
          <a:schemeClr val="dk1"/>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altLang="tr-TR" sz="1100" b="1" kern="1200" dirty="0" smtClean="0">
              <a:solidFill>
                <a:srgbClr val="9B2D1F"/>
              </a:solidFill>
              <a:effectLst>
                <a:outerShdw blurRad="38100" dist="38100" dir="2700000" algn="tl">
                  <a:srgbClr val="FFFFFF"/>
                </a:outerShdw>
              </a:effectLst>
            </a:rPr>
            <a:t>Tasavvufun  İslâm Dünyasında Varlığını Korumasının Sebepleri</a:t>
          </a:r>
          <a:endParaRPr lang="tr-TR" sz="1100" kern="1200" dirty="0"/>
        </a:p>
      </dsp:txBody>
      <dsp:txXfrm>
        <a:off x="2428207" y="1802907"/>
        <a:ext cx="1239585" cy="1032876"/>
      </dsp:txXfrm>
    </dsp:sp>
    <dsp:sp modelId="{550FE521-47C4-4982-9F55-51F38D255931}">
      <dsp:nvSpPr>
        <dsp:cNvPr id="0" name=""/>
        <dsp:cNvSpPr/>
      </dsp:nvSpPr>
      <dsp:spPr>
        <a:xfrm rot="16200000">
          <a:off x="2950756" y="1203803"/>
          <a:ext cx="194487" cy="414426"/>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tint val="30000"/>
                <a:satMod val="300000"/>
              </a:schemeClr>
              <a:schemeClr val="accent1">
                <a:tint val="60000"/>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tr-TR" sz="1800" kern="1200"/>
        </a:p>
      </dsp:txBody>
      <dsp:txXfrm>
        <a:off x="2979929" y="1315861"/>
        <a:ext cx="136141" cy="248656"/>
      </dsp:txXfrm>
    </dsp:sp>
    <dsp:sp modelId="{BCD869DD-A5F5-4FDD-AB8B-D37C4DE0427F}">
      <dsp:nvSpPr>
        <dsp:cNvPr id="0" name=""/>
        <dsp:cNvSpPr/>
      </dsp:nvSpPr>
      <dsp:spPr>
        <a:xfrm>
          <a:off x="2438548" y="3131"/>
          <a:ext cx="1218902" cy="1218902"/>
        </a:xfrm>
        <a:prstGeom prst="ellipse">
          <a:avLst/>
        </a:prstGeom>
        <a:solidFill>
          <a:schemeClr val="lt1"/>
        </a:solidFill>
        <a:ln w="12700" cap="flat"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altLang="tr-TR" sz="1100" b="1" kern="1200" dirty="0" smtClean="0">
              <a:solidFill>
                <a:srgbClr val="956251"/>
              </a:solidFill>
              <a:effectLst>
                <a:outerShdw blurRad="38100" dist="38100" dir="2700000" algn="tl">
                  <a:srgbClr val="000000">
                    <a:alpha val="43137"/>
                  </a:srgbClr>
                </a:outerShdw>
              </a:effectLst>
            </a:rPr>
            <a:t>KUR’AN’I</a:t>
          </a:r>
        </a:p>
        <a:p>
          <a:pPr lvl="0" algn="ctr" defTabSz="488950">
            <a:lnSpc>
              <a:spcPct val="90000"/>
            </a:lnSpc>
            <a:spcBef>
              <a:spcPct val="0"/>
            </a:spcBef>
            <a:spcAft>
              <a:spcPct val="35000"/>
            </a:spcAft>
          </a:pPr>
          <a:r>
            <a:rPr lang="tr-TR" altLang="tr-TR" sz="1100" b="1" kern="1200" dirty="0" smtClean="0">
              <a:solidFill>
                <a:srgbClr val="956251"/>
              </a:solidFill>
              <a:effectLst>
                <a:outerShdw blurRad="38100" dist="38100" dir="2700000" algn="tl">
                  <a:srgbClr val="000000">
                    <a:alpha val="43137"/>
                  </a:srgbClr>
                </a:outerShdw>
              </a:effectLst>
            </a:rPr>
            <a:t>TE’VİL FARKI</a:t>
          </a:r>
          <a:endParaRPr lang="tr-TR" sz="1100" b="1" kern="1200" dirty="0">
            <a:effectLst>
              <a:outerShdw blurRad="38100" dist="38100" dir="2700000" algn="tl">
                <a:srgbClr val="000000">
                  <a:alpha val="43137"/>
                </a:srgbClr>
              </a:outerShdw>
            </a:effectLst>
          </a:endParaRPr>
        </a:p>
      </dsp:txBody>
      <dsp:txXfrm>
        <a:off x="2617052" y="181635"/>
        <a:ext cx="861894" cy="861894"/>
      </dsp:txXfrm>
    </dsp:sp>
    <dsp:sp modelId="{0AE4EDDC-8D30-4E0E-8966-D5C686D30A4A}">
      <dsp:nvSpPr>
        <dsp:cNvPr id="0" name=""/>
        <dsp:cNvSpPr/>
      </dsp:nvSpPr>
      <dsp:spPr>
        <a:xfrm>
          <a:off x="3973093" y="2112132"/>
          <a:ext cx="117019" cy="414426"/>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tint val="30000"/>
                <a:satMod val="300000"/>
              </a:schemeClr>
              <a:schemeClr val="accent1">
                <a:tint val="60000"/>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tr-TR" sz="1800" kern="1200"/>
        </a:p>
      </dsp:txBody>
      <dsp:txXfrm>
        <a:off x="3973093" y="2195017"/>
        <a:ext cx="81913" cy="248656"/>
      </dsp:txXfrm>
    </dsp:sp>
    <dsp:sp modelId="{F805B096-DF1A-4DD8-BE42-6E6C5B78958D}">
      <dsp:nvSpPr>
        <dsp:cNvPr id="0" name=""/>
        <dsp:cNvSpPr/>
      </dsp:nvSpPr>
      <dsp:spPr>
        <a:xfrm>
          <a:off x="4145311" y="1709894"/>
          <a:ext cx="1218902" cy="1218902"/>
        </a:xfrm>
        <a:prstGeom prst="ellipse">
          <a:avLst/>
        </a:prstGeom>
        <a:solidFill>
          <a:schemeClr val="lt1"/>
        </a:solidFill>
        <a:ln w="12700" cap="flat"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altLang="tr-TR" sz="1100" b="1" kern="1200" dirty="0" smtClean="0">
              <a:solidFill>
                <a:schemeClr val="accent4"/>
              </a:solidFill>
              <a:effectLst>
                <a:outerShdw blurRad="38100" dist="38100" dir="2700000" algn="tl">
                  <a:srgbClr val="000000">
                    <a:alpha val="43137"/>
                  </a:srgbClr>
                </a:outerShdw>
              </a:effectLst>
            </a:rPr>
            <a:t>AŞK ANLAYIŞI</a:t>
          </a:r>
          <a:endParaRPr lang="tr-TR" sz="1100" kern="1200" dirty="0"/>
        </a:p>
      </dsp:txBody>
      <dsp:txXfrm>
        <a:off x="4323815" y="1888398"/>
        <a:ext cx="861894" cy="861894"/>
      </dsp:txXfrm>
    </dsp:sp>
    <dsp:sp modelId="{16F3DA7D-6BB8-477C-B647-25031E54A2F7}">
      <dsp:nvSpPr>
        <dsp:cNvPr id="0" name=""/>
        <dsp:cNvSpPr/>
      </dsp:nvSpPr>
      <dsp:spPr>
        <a:xfrm rot="5400000">
          <a:off x="2950756" y="3020460"/>
          <a:ext cx="194487" cy="414426"/>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tint val="30000"/>
                <a:satMod val="300000"/>
              </a:schemeClr>
              <a:schemeClr val="accent1">
                <a:tint val="60000"/>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tr-TR" sz="1800" kern="1200"/>
        </a:p>
      </dsp:txBody>
      <dsp:txXfrm>
        <a:off x="2979929" y="3074172"/>
        <a:ext cx="136141" cy="248656"/>
      </dsp:txXfrm>
    </dsp:sp>
    <dsp:sp modelId="{D791E967-FB29-4FC7-8675-6163F7346C41}">
      <dsp:nvSpPr>
        <dsp:cNvPr id="0" name=""/>
        <dsp:cNvSpPr/>
      </dsp:nvSpPr>
      <dsp:spPr>
        <a:xfrm>
          <a:off x="2438548" y="3416656"/>
          <a:ext cx="1218902" cy="1218902"/>
        </a:xfrm>
        <a:prstGeom prst="ellipse">
          <a:avLst/>
        </a:prstGeom>
        <a:solidFill>
          <a:schemeClr val="lt1"/>
        </a:solidFill>
        <a:ln w="12700" cap="flat"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sz="1100" b="1" kern="1200" dirty="0" smtClean="0">
              <a:effectLst>
                <a:outerShdw blurRad="38100" dist="38100" dir="2700000" algn="tl">
                  <a:srgbClr val="000000">
                    <a:alpha val="43137"/>
                  </a:srgbClr>
                </a:outerShdw>
              </a:effectLst>
            </a:rPr>
            <a:t>GÖNÜL AVCISI OLMALARI</a:t>
          </a:r>
          <a:endParaRPr lang="tr-TR" sz="1100" b="1" kern="1200" dirty="0">
            <a:effectLst>
              <a:outerShdw blurRad="38100" dist="38100" dir="2700000" algn="tl">
                <a:srgbClr val="000000">
                  <a:alpha val="43137"/>
                </a:srgbClr>
              </a:outerShdw>
            </a:effectLst>
          </a:endParaRPr>
        </a:p>
      </dsp:txBody>
      <dsp:txXfrm>
        <a:off x="2617052" y="3595160"/>
        <a:ext cx="861894" cy="861894"/>
      </dsp:txXfrm>
    </dsp:sp>
    <dsp:sp modelId="{8012951A-C8E5-425A-AA45-2652B955DAE1}">
      <dsp:nvSpPr>
        <dsp:cNvPr id="0" name=""/>
        <dsp:cNvSpPr/>
      </dsp:nvSpPr>
      <dsp:spPr>
        <a:xfrm rot="10800000">
          <a:off x="2005886" y="2112132"/>
          <a:ext cx="117019" cy="414426"/>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tint val="30000"/>
                <a:satMod val="300000"/>
              </a:schemeClr>
              <a:schemeClr val="accent1">
                <a:tint val="60000"/>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tr-TR" sz="1800" kern="1200"/>
        </a:p>
      </dsp:txBody>
      <dsp:txXfrm rot="10800000">
        <a:off x="2040992" y="2195017"/>
        <a:ext cx="81913" cy="248656"/>
      </dsp:txXfrm>
    </dsp:sp>
    <dsp:sp modelId="{1F8A4BA3-859F-4FCE-9E5C-72390E55AD1E}">
      <dsp:nvSpPr>
        <dsp:cNvPr id="0" name=""/>
        <dsp:cNvSpPr/>
      </dsp:nvSpPr>
      <dsp:spPr>
        <a:xfrm>
          <a:off x="731786" y="1709894"/>
          <a:ext cx="1218902" cy="1218902"/>
        </a:xfrm>
        <a:prstGeom prst="ellipse">
          <a:avLst/>
        </a:prstGeom>
        <a:solidFill>
          <a:schemeClr val="lt1"/>
        </a:solidFill>
        <a:ln w="12700" cap="flat" cmpd="sng" algn="ctr">
          <a:solidFill>
            <a:schemeClr val="accent2"/>
          </a:solidFill>
          <a:prstDash val="solid"/>
        </a:ln>
        <a:effectLst/>
        <a:scene3d>
          <a:camera prst="orthographicFront"/>
          <a:lightRig rig="flat" dir="t"/>
        </a:scene3d>
        <a:sp3d/>
      </dsp:spPr>
      <dsp:style>
        <a:lnRef idx="2">
          <a:schemeClr val="accent2"/>
        </a:lnRef>
        <a:fillRef idx="1">
          <a:schemeClr val="lt1"/>
        </a:fillRef>
        <a:effectRef idx="0">
          <a:schemeClr val="accent2"/>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altLang="tr-TR" sz="1200" b="1" kern="1200" dirty="0" smtClean="0">
              <a:solidFill>
                <a:schemeClr val="accent4"/>
              </a:solidFill>
              <a:effectLst>
                <a:outerShdw blurRad="38100" dist="38100" dir="2700000" algn="tl">
                  <a:srgbClr val="000000">
                    <a:alpha val="43137"/>
                  </a:srgbClr>
                </a:outerShdw>
              </a:effectLst>
            </a:rPr>
            <a:t>İLM-İ LEDÜN SAHİBİ OLMALARI</a:t>
          </a:r>
          <a:endParaRPr lang="tr-TR" sz="1200" b="1" kern="1200" dirty="0">
            <a:effectLst>
              <a:outerShdw blurRad="38100" dist="38100" dir="2700000" algn="tl">
                <a:srgbClr val="000000">
                  <a:alpha val="43137"/>
                </a:srgbClr>
              </a:outerShdw>
            </a:effectLst>
          </a:endParaRPr>
        </a:p>
      </dsp:txBody>
      <dsp:txXfrm>
        <a:off x="910290" y="1888398"/>
        <a:ext cx="861894" cy="8618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6647AF-BB97-4034-A59C-5B610B5A2194}">
      <dsp:nvSpPr>
        <dsp:cNvPr id="0" name=""/>
        <dsp:cNvSpPr/>
      </dsp:nvSpPr>
      <dsp:spPr>
        <a:xfrm>
          <a:off x="1965715" y="2348302"/>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dirty="0" smtClean="0">
              <a:ln>
                <a:noFill/>
              </a:ln>
              <a:solidFill>
                <a:schemeClr val="bg1"/>
              </a:solidFill>
              <a:effectLst/>
              <a:latin typeface="Arial" charset="0"/>
              <a:cs typeface="Arial" charset="0"/>
            </a:rPr>
            <a:t>Başlıca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dirty="0" smtClean="0">
              <a:ln>
                <a:noFill/>
              </a:ln>
              <a:solidFill>
                <a:schemeClr val="bg1"/>
              </a:solidFill>
              <a:effectLst/>
              <a:latin typeface="Arial" charset="0"/>
              <a:cs typeface="Arial" charset="0"/>
            </a:rPr>
            <a:t>Tarikatlar</a:t>
          </a:r>
        </a:p>
      </dsp:txBody>
      <dsp:txXfrm>
        <a:off x="2079053" y="2461640"/>
        <a:ext cx="547243" cy="547243"/>
      </dsp:txXfrm>
    </dsp:sp>
    <dsp:sp modelId="{3348E1ED-A29C-4566-95BF-D53F2D3946FE}">
      <dsp:nvSpPr>
        <dsp:cNvPr id="0" name=""/>
        <dsp:cNvSpPr/>
      </dsp:nvSpPr>
      <dsp:spPr>
        <a:xfrm rot="16200000">
          <a:off x="1766770" y="1747596"/>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323379" y="1733103"/>
        <a:ext cx="58590" cy="58590"/>
      </dsp:txXfrm>
    </dsp:sp>
    <dsp:sp modelId="{3E9DC014-B464-4C0B-A198-B8D2038F7249}">
      <dsp:nvSpPr>
        <dsp:cNvPr id="0" name=""/>
        <dsp:cNvSpPr/>
      </dsp:nvSpPr>
      <dsp:spPr>
        <a:xfrm>
          <a:off x="1965715" y="402575"/>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Kâdirilik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2079053" y="515913"/>
        <a:ext cx="547243" cy="547243"/>
      </dsp:txXfrm>
    </dsp:sp>
    <dsp:sp modelId="{3A49C69A-9D41-4BCD-875C-A86B78977E2B}">
      <dsp:nvSpPr>
        <dsp:cNvPr id="0" name=""/>
        <dsp:cNvSpPr/>
      </dsp:nvSpPr>
      <dsp:spPr>
        <a:xfrm rot="18000000">
          <a:off x="2253202" y="1877935"/>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809811" y="1863442"/>
        <a:ext cx="58590" cy="58590"/>
      </dsp:txXfrm>
    </dsp:sp>
    <dsp:sp modelId="{1476EEDA-FD5D-47ED-9465-ABFB810937E9}">
      <dsp:nvSpPr>
        <dsp:cNvPr id="0" name=""/>
        <dsp:cNvSpPr/>
      </dsp:nvSpPr>
      <dsp:spPr>
        <a:xfrm>
          <a:off x="2938579" y="663253"/>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Rifâilik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3051917" y="776591"/>
        <a:ext cx="547243" cy="547243"/>
      </dsp:txXfrm>
    </dsp:sp>
    <dsp:sp modelId="{84C5CB98-86F7-4892-BF68-6CA4F24375FB}">
      <dsp:nvSpPr>
        <dsp:cNvPr id="0" name=""/>
        <dsp:cNvSpPr/>
      </dsp:nvSpPr>
      <dsp:spPr>
        <a:xfrm rot="19800000">
          <a:off x="2609295" y="2234027"/>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165904" y="2219535"/>
        <a:ext cx="58590" cy="58590"/>
      </dsp:txXfrm>
    </dsp:sp>
    <dsp:sp modelId="{602E0CD8-B766-47C1-8169-E5259E7A863F}">
      <dsp:nvSpPr>
        <dsp:cNvPr id="0" name=""/>
        <dsp:cNvSpPr/>
      </dsp:nvSpPr>
      <dsp:spPr>
        <a:xfrm>
          <a:off x="3650764" y="1375439"/>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tx1"/>
              </a:solidFill>
              <a:effectLst/>
              <a:latin typeface="Arial" charset="0"/>
              <a:cs typeface="Arial" charset="0"/>
            </a:rPr>
            <a:t>Be</a:t>
          </a:r>
          <a:r>
            <a:rPr kumimoji="0" lang="tr-TR" altLang="tr-TR" sz="800" b="1" i="0" u="none" strike="noStrike" kern="1200" cap="none" normalizeH="0" baseline="0" dirty="0" err="1" smtClean="0">
              <a:ln>
                <a:noFill/>
              </a:ln>
              <a:solidFill>
                <a:schemeClr val="bg1"/>
              </a:solidFill>
              <a:effectLst/>
              <a:latin typeface="Arial" charset="0"/>
              <a:cs typeface="Arial" charset="0"/>
            </a:rPr>
            <a:t>d</a:t>
          </a:r>
          <a:r>
            <a:rPr kumimoji="0" lang="tr-TR" altLang="tr-TR" sz="800" b="1" i="0" u="none" strike="noStrike" kern="1200" cap="none" normalizeH="0" baseline="0" dirty="0" err="1" smtClean="0">
              <a:ln>
                <a:noFill/>
              </a:ln>
              <a:solidFill>
                <a:schemeClr val="tx1"/>
              </a:solidFill>
              <a:effectLst/>
              <a:latin typeface="Arial" charset="0"/>
              <a:cs typeface="Arial" charset="0"/>
            </a:rPr>
            <a:t>evîlik</a:t>
          </a:r>
          <a:endParaRPr kumimoji="0" lang="tr-TR" altLang="tr-TR" sz="800" b="1" i="0" u="none" strike="noStrike" kern="1200" cap="none" normalizeH="0" baseline="0" dirty="0" smtClean="0">
            <a:ln>
              <a:noFill/>
            </a:ln>
            <a:solidFill>
              <a:schemeClr val="tx1"/>
            </a:solidFill>
            <a:effectLst/>
            <a:latin typeface="Arial" charset="0"/>
            <a:cs typeface="Arial" charset="0"/>
          </a:endParaRPr>
        </a:p>
      </dsp:txBody>
      <dsp:txXfrm>
        <a:off x="3764102" y="1488777"/>
        <a:ext cx="547243" cy="547243"/>
      </dsp:txXfrm>
    </dsp:sp>
    <dsp:sp modelId="{368505A2-80B9-4216-84EB-5FD7031D2DEA}">
      <dsp:nvSpPr>
        <dsp:cNvPr id="0" name=""/>
        <dsp:cNvSpPr/>
      </dsp:nvSpPr>
      <dsp:spPr>
        <a:xfrm>
          <a:off x="2739634" y="2720459"/>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296243" y="2705967"/>
        <a:ext cx="58590" cy="58590"/>
      </dsp:txXfrm>
    </dsp:sp>
    <dsp:sp modelId="{BBFF8402-9618-4D03-8BFB-ABF5AEDF00A9}">
      <dsp:nvSpPr>
        <dsp:cNvPr id="0" name=""/>
        <dsp:cNvSpPr/>
      </dsp:nvSpPr>
      <dsp:spPr>
        <a:xfrm>
          <a:off x="3911442" y="2348302"/>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Desukîlik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4024780" y="2461640"/>
        <a:ext cx="547243" cy="547243"/>
      </dsp:txXfrm>
    </dsp:sp>
    <dsp:sp modelId="{8F75D4B8-4B70-4CB0-9318-C069B2FF9D71}">
      <dsp:nvSpPr>
        <dsp:cNvPr id="0" name=""/>
        <dsp:cNvSpPr/>
      </dsp:nvSpPr>
      <dsp:spPr>
        <a:xfrm rot="1800000">
          <a:off x="2609295" y="3206891"/>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165904" y="3192399"/>
        <a:ext cx="58590" cy="58590"/>
      </dsp:txXfrm>
    </dsp:sp>
    <dsp:sp modelId="{0823AA34-4E99-47EF-B889-04C0FBD8230B}">
      <dsp:nvSpPr>
        <dsp:cNvPr id="0" name=""/>
        <dsp:cNvSpPr/>
      </dsp:nvSpPr>
      <dsp:spPr>
        <a:xfrm>
          <a:off x="3650764" y="3321166"/>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Sa’dilik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3764102" y="3434504"/>
        <a:ext cx="547243" cy="547243"/>
      </dsp:txXfrm>
    </dsp:sp>
    <dsp:sp modelId="{C8DD2861-A17C-4CD7-A800-9EC50C1600E7}">
      <dsp:nvSpPr>
        <dsp:cNvPr id="0" name=""/>
        <dsp:cNvSpPr/>
      </dsp:nvSpPr>
      <dsp:spPr>
        <a:xfrm rot="3600000">
          <a:off x="2253202" y="3562984"/>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809811" y="3548491"/>
        <a:ext cx="58590" cy="58590"/>
      </dsp:txXfrm>
    </dsp:sp>
    <dsp:sp modelId="{90CF3FD4-9B1B-478C-923B-E74020E9E492}">
      <dsp:nvSpPr>
        <dsp:cNvPr id="0" name=""/>
        <dsp:cNvSpPr/>
      </dsp:nvSpPr>
      <dsp:spPr>
        <a:xfrm>
          <a:off x="2938579" y="4033352"/>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Şa’zililik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3051917" y="4146690"/>
        <a:ext cx="547243" cy="547243"/>
      </dsp:txXfrm>
    </dsp:sp>
    <dsp:sp modelId="{7E6B6030-2618-4D35-AA60-A379A3C7BA7F}">
      <dsp:nvSpPr>
        <dsp:cNvPr id="0" name=""/>
        <dsp:cNvSpPr/>
      </dsp:nvSpPr>
      <dsp:spPr>
        <a:xfrm rot="5400000">
          <a:off x="1766770" y="3693323"/>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323379" y="3678830"/>
        <a:ext cx="58590" cy="58590"/>
      </dsp:txXfrm>
    </dsp:sp>
    <dsp:sp modelId="{A7D233D7-A62D-4BF0-AD10-A87A41883E00}">
      <dsp:nvSpPr>
        <dsp:cNvPr id="0" name=""/>
        <dsp:cNvSpPr/>
      </dsp:nvSpPr>
      <dsp:spPr>
        <a:xfrm>
          <a:off x="1965715" y="4294030"/>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Halvetilik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2079053" y="4407368"/>
        <a:ext cx="547243" cy="547243"/>
      </dsp:txXfrm>
    </dsp:sp>
    <dsp:sp modelId="{C47639D8-EC80-4FDC-889D-D6E761FDBFEC}">
      <dsp:nvSpPr>
        <dsp:cNvPr id="0" name=""/>
        <dsp:cNvSpPr/>
      </dsp:nvSpPr>
      <dsp:spPr>
        <a:xfrm rot="7200000">
          <a:off x="1280339" y="3562984"/>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1836947" y="3548491"/>
        <a:ext cx="58590" cy="58590"/>
      </dsp:txXfrm>
    </dsp:sp>
    <dsp:sp modelId="{C3CCE0B9-E8C2-4CAF-88DC-5024C13178E9}">
      <dsp:nvSpPr>
        <dsp:cNvPr id="0" name=""/>
        <dsp:cNvSpPr/>
      </dsp:nvSpPr>
      <dsp:spPr>
        <a:xfrm>
          <a:off x="992851" y="4033352"/>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smtClean="0">
              <a:ln>
                <a:noFill/>
              </a:ln>
              <a:solidFill>
                <a:schemeClr val="bg1"/>
              </a:solidFill>
              <a:effectLst/>
              <a:latin typeface="Arial" charset="0"/>
              <a:cs typeface="Arial" charset="0"/>
            </a:rPr>
            <a:t>Mevlevilik</a:t>
          </a:r>
        </a:p>
      </dsp:txBody>
      <dsp:txXfrm>
        <a:off x="1106189" y="4146690"/>
        <a:ext cx="547243" cy="547243"/>
      </dsp:txXfrm>
    </dsp:sp>
    <dsp:sp modelId="{8098983E-84F4-40D4-8928-685EF464954A}">
      <dsp:nvSpPr>
        <dsp:cNvPr id="0" name=""/>
        <dsp:cNvSpPr/>
      </dsp:nvSpPr>
      <dsp:spPr>
        <a:xfrm rot="9000000">
          <a:off x="924246" y="3206891"/>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1480855" y="3192399"/>
        <a:ext cx="58590" cy="58590"/>
      </dsp:txXfrm>
    </dsp:sp>
    <dsp:sp modelId="{DB0C3B1C-120D-4B6D-8454-F489FBE6BF37}">
      <dsp:nvSpPr>
        <dsp:cNvPr id="0" name=""/>
        <dsp:cNvSpPr/>
      </dsp:nvSpPr>
      <dsp:spPr>
        <a:xfrm>
          <a:off x="280666" y="3321166"/>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Bektâşilik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394004" y="3434504"/>
        <a:ext cx="547243" cy="547243"/>
      </dsp:txXfrm>
    </dsp:sp>
    <dsp:sp modelId="{98011B86-D6B8-42E4-ACDF-E0619CC3B262}">
      <dsp:nvSpPr>
        <dsp:cNvPr id="0" name=""/>
        <dsp:cNvSpPr/>
      </dsp:nvSpPr>
      <dsp:spPr>
        <a:xfrm rot="10800000">
          <a:off x="793907" y="2720459"/>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1350516" y="2705967"/>
        <a:ext cx="58590" cy="58590"/>
      </dsp:txXfrm>
    </dsp:sp>
    <dsp:sp modelId="{297452AE-EB97-47A9-8F43-39DCEB123DD3}">
      <dsp:nvSpPr>
        <dsp:cNvPr id="0" name=""/>
        <dsp:cNvSpPr/>
      </dsp:nvSpPr>
      <dsp:spPr>
        <a:xfrm>
          <a:off x="19988" y="2348302"/>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Bayramîlik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133326" y="2461640"/>
        <a:ext cx="547243" cy="547243"/>
      </dsp:txXfrm>
    </dsp:sp>
    <dsp:sp modelId="{F8B15DB6-1BEC-47C6-930D-445606AE19A1}">
      <dsp:nvSpPr>
        <dsp:cNvPr id="0" name=""/>
        <dsp:cNvSpPr/>
      </dsp:nvSpPr>
      <dsp:spPr>
        <a:xfrm rot="12600000">
          <a:off x="924246" y="2234027"/>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1480855" y="2219535"/>
        <a:ext cx="58590" cy="58590"/>
      </dsp:txXfrm>
    </dsp:sp>
    <dsp:sp modelId="{850F6FAA-08FC-4E2B-8526-278EB1F95E0A}">
      <dsp:nvSpPr>
        <dsp:cNvPr id="0" name=""/>
        <dsp:cNvSpPr/>
      </dsp:nvSpPr>
      <dsp:spPr>
        <a:xfrm>
          <a:off x="280666" y="1375439"/>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Celvetilik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394004" y="1488777"/>
        <a:ext cx="547243" cy="547243"/>
      </dsp:txXfrm>
    </dsp:sp>
    <dsp:sp modelId="{39DB710E-7308-47F4-BD80-AF4537B2A055}">
      <dsp:nvSpPr>
        <dsp:cNvPr id="0" name=""/>
        <dsp:cNvSpPr/>
      </dsp:nvSpPr>
      <dsp:spPr>
        <a:xfrm rot="14400000">
          <a:off x="1280339" y="1877935"/>
          <a:ext cx="1171808" cy="29605"/>
        </a:xfrm>
        <a:custGeom>
          <a:avLst/>
          <a:gdLst/>
          <a:ahLst/>
          <a:cxnLst/>
          <a:rect l="0" t="0" r="0" b="0"/>
          <a:pathLst>
            <a:path>
              <a:moveTo>
                <a:pt x="0" y="14802"/>
              </a:moveTo>
              <a:lnTo>
                <a:pt x="1171808" y="1480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rot="10800000">
        <a:off x="1836947" y="1863442"/>
        <a:ext cx="58590" cy="58590"/>
      </dsp:txXfrm>
    </dsp:sp>
    <dsp:sp modelId="{EE4CA4B0-EDE9-4009-8DC3-85005599EDE5}">
      <dsp:nvSpPr>
        <dsp:cNvPr id="0" name=""/>
        <dsp:cNvSpPr/>
      </dsp:nvSpPr>
      <dsp:spPr>
        <a:xfrm>
          <a:off x="992851" y="663253"/>
          <a:ext cx="773919" cy="7739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800" b="1" i="0" u="none" strike="noStrike" kern="1200" cap="none" normalizeH="0" baseline="0" dirty="0" err="1" smtClean="0">
              <a:ln>
                <a:noFill/>
              </a:ln>
              <a:solidFill>
                <a:schemeClr val="bg1"/>
              </a:solidFill>
              <a:effectLst/>
              <a:latin typeface="Arial" charset="0"/>
              <a:cs typeface="Arial" charset="0"/>
            </a:rPr>
            <a:t>Nakşîlik</a:t>
          </a:r>
          <a:endParaRPr kumimoji="0" lang="tr-TR" altLang="tr-TR" sz="800" b="1" i="0" u="none" strike="noStrike" kern="1200" cap="none" normalizeH="0" baseline="0" dirty="0" smtClean="0">
            <a:ln>
              <a:noFill/>
            </a:ln>
            <a:solidFill>
              <a:schemeClr val="bg1"/>
            </a:solidFill>
            <a:effectLst/>
            <a:latin typeface="Arial" charset="0"/>
            <a:cs typeface="Arial" charset="0"/>
          </a:endParaRPr>
        </a:p>
      </dsp:txBody>
      <dsp:txXfrm>
        <a:off x="1106189" y="776591"/>
        <a:ext cx="547243" cy="54724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EE123A-F889-4A14-8B3E-C6E26A29994F}">
      <dsp:nvSpPr>
        <dsp:cNvPr id="0" name=""/>
        <dsp:cNvSpPr/>
      </dsp:nvSpPr>
      <dsp:spPr>
        <a:xfrm>
          <a:off x="1374925" y="501235"/>
          <a:ext cx="3346149" cy="3346149"/>
        </a:xfrm>
        <a:prstGeom prst="blockArc">
          <a:avLst>
            <a:gd name="adj1" fmla="val 11880000"/>
            <a:gd name="adj2" fmla="val 1620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3F8E20-898F-493C-B35B-3AA78281C925}">
      <dsp:nvSpPr>
        <dsp:cNvPr id="0" name=""/>
        <dsp:cNvSpPr/>
      </dsp:nvSpPr>
      <dsp:spPr>
        <a:xfrm>
          <a:off x="1374925" y="501235"/>
          <a:ext cx="3346149" cy="3346149"/>
        </a:xfrm>
        <a:prstGeom prst="blockArc">
          <a:avLst>
            <a:gd name="adj1" fmla="val 7560000"/>
            <a:gd name="adj2" fmla="val 1188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C6553CD-27A1-4563-A4C7-C5EBF15D7B7F}">
      <dsp:nvSpPr>
        <dsp:cNvPr id="0" name=""/>
        <dsp:cNvSpPr/>
      </dsp:nvSpPr>
      <dsp:spPr>
        <a:xfrm>
          <a:off x="1374925" y="501235"/>
          <a:ext cx="3346149" cy="3346149"/>
        </a:xfrm>
        <a:prstGeom prst="blockArc">
          <a:avLst>
            <a:gd name="adj1" fmla="val 3240000"/>
            <a:gd name="adj2" fmla="val 756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46895EA-300C-4E79-AB86-AB7924782393}">
      <dsp:nvSpPr>
        <dsp:cNvPr id="0" name=""/>
        <dsp:cNvSpPr/>
      </dsp:nvSpPr>
      <dsp:spPr>
        <a:xfrm>
          <a:off x="1374925" y="501235"/>
          <a:ext cx="3346149" cy="3346149"/>
        </a:xfrm>
        <a:prstGeom prst="blockArc">
          <a:avLst>
            <a:gd name="adj1" fmla="val 20520000"/>
            <a:gd name="adj2" fmla="val 324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5241F5-88C5-4E86-98B8-1D29075AA027}">
      <dsp:nvSpPr>
        <dsp:cNvPr id="0" name=""/>
        <dsp:cNvSpPr/>
      </dsp:nvSpPr>
      <dsp:spPr>
        <a:xfrm>
          <a:off x="1374925" y="501235"/>
          <a:ext cx="3346149" cy="3346149"/>
        </a:xfrm>
        <a:prstGeom prst="blockArc">
          <a:avLst>
            <a:gd name="adj1" fmla="val 16200000"/>
            <a:gd name="adj2" fmla="val 2052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C41C30A-5D10-4774-BE45-0297CF32F063}">
      <dsp:nvSpPr>
        <dsp:cNvPr id="0" name=""/>
        <dsp:cNvSpPr/>
      </dsp:nvSpPr>
      <dsp:spPr>
        <a:xfrm>
          <a:off x="2278558" y="1404868"/>
          <a:ext cx="1538882" cy="1538882"/>
        </a:xfrm>
        <a:prstGeom prst="ellipse">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b="1" kern="1200" dirty="0" smtClean="0">
              <a:effectLst>
                <a:outerShdw blurRad="38100" dist="38100" dir="2700000" algn="tl">
                  <a:srgbClr val="000000">
                    <a:alpha val="43137"/>
                  </a:srgbClr>
                </a:outerShdw>
              </a:effectLst>
            </a:rPr>
            <a:t>TARİKATLARIN </a:t>
          </a:r>
        </a:p>
        <a:p>
          <a:pPr lvl="0" algn="ctr" defTabSz="444500">
            <a:lnSpc>
              <a:spcPct val="90000"/>
            </a:lnSpc>
            <a:spcBef>
              <a:spcPct val="0"/>
            </a:spcBef>
            <a:spcAft>
              <a:spcPct val="35000"/>
            </a:spcAft>
          </a:pPr>
          <a:r>
            <a:rPr lang="tr-TR" sz="1000" b="1" kern="1200" dirty="0" smtClean="0">
              <a:effectLst>
                <a:outerShdw blurRad="38100" dist="38100" dir="2700000" algn="tl">
                  <a:srgbClr val="000000">
                    <a:alpha val="43137"/>
                  </a:srgbClr>
                </a:outerShdw>
              </a:effectLst>
            </a:rPr>
            <a:t>ORTAK YÖNLERİ</a:t>
          </a:r>
          <a:endParaRPr lang="tr-TR" sz="1000" b="1" kern="1200" dirty="0">
            <a:effectLst>
              <a:outerShdw blurRad="38100" dist="38100" dir="2700000" algn="tl">
                <a:srgbClr val="000000">
                  <a:alpha val="43137"/>
                </a:srgbClr>
              </a:outerShdw>
            </a:effectLst>
          </a:endParaRPr>
        </a:p>
      </dsp:txBody>
      <dsp:txXfrm>
        <a:off x="2503922" y="1630232"/>
        <a:ext cx="1088154" cy="1088154"/>
      </dsp:txXfrm>
    </dsp:sp>
    <dsp:sp modelId="{6F587B15-BF90-456B-A45B-EEAD173C6861}">
      <dsp:nvSpPr>
        <dsp:cNvPr id="0" name=""/>
        <dsp:cNvSpPr/>
      </dsp:nvSpPr>
      <dsp:spPr>
        <a:xfrm>
          <a:off x="2509391" y="1406"/>
          <a:ext cx="1077217" cy="1077217"/>
        </a:xfrm>
        <a:prstGeom prst="ellipse">
          <a:avLst/>
        </a:prstGeom>
        <a:solidFill>
          <a:schemeClr val="accent3"/>
        </a:solidFill>
        <a:ln w="38100" cap="flat" cmpd="sng" algn="ctr">
          <a:solidFill>
            <a:schemeClr val="lt1"/>
          </a:solidFill>
          <a:prstDash val="solid"/>
        </a:ln>
        <a:effectLst>
          <a:outerShdw blurRad="38100" dist="25400" dir="5400000" algn="t" rotWithShape="0">
            <a:srgbClr val="000000">
              <a:alpha val="50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ZİKİR</a:t>
          </a:r>
          <a:endParaRPr lang="tr-TR" sz="1200" kern="1200" dirty="0"/>
        </a:p>
      </dsp:txBody>
      <dsp:txXfrm>
        <a:off x="2667146" y="159161"/>
        <a:ext cx="761707" cy="761707"/>
      </dsp:txXfrm>
    </dsp:sp>
    <dsp:sp modelId="{D235A5B6-454A-49AF-A3E5-678D67650DCF}">
      <dsp:nvSpPr>
        <dsp:cNvPr id="0" name=""/>
        <dsp:cNvSpPr/>
      </dsp:nvSpPr>
      <dsp:spPr>
        <a:xfrm>
          <a:off x="4063697" y="1130676"/>
          <a:ext cx="1077217" cy="1077217"/>
        </a:xfrm>
        <a:prstGeom prst="ellipse">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38100" dist="25400" dir="5400000" algn="t" rotWithShape="0">
            <a:srgbClr val="000000">
              <a:alpha val="50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MADDİ UNSURLAR</a:t>
          </a:r>
          <a:endParaRPr lang="tr-TR" sz="1200" kern="1200" dirty="0"/>
        </a:p>
      </dsp:txBody>
      <dsp:txXfrm>
        <a:off x="4221452" y="1288431"/>
        <a:ext cx="761707" cy="761707"/>
      </dsp:txXfrm>
    </dsp:sp>
    <dsp:sp modelId="{F19DC004-197D-4CA2-9BC0-0025473BBF59}">
      <dsp:nvSpPr>
        <dsp:cNvPr id="0" name=""/>
        <dsp:cNvSpPr/>
      </dsp:nvSpPr>
      <dsp:spPr>
        <a:xfrm>
          <a:off x="3470005" y="2957873"/>
          <a:ext cx="1077217" cy="1077217"/>
        </a:xfrm>
        <a:prstGeom prst="ellipse">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outerShdw blurRad="38100" dist="25400" dir="5400000" algn="t" rotWithShape="0">
            <a:srgbClr val="000000">
              <a:alpha val="50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İNSANİ UNSURLAR</a:t>
          </a:r>
          <a:endParaRPr lang="tr-TR" sz="1200" kern="1200" dirty="0"/>
        </a:p>
      </dsp:txBody>
      <dsp:txXfrm>
        <a:off x="3627760" y="3115628"/>
        <a:ext cx="761707" cy="761707"/>
      </dsp:txXfrm>
    </dsp:sp>
    <dsp:sp modelId="{EC0727BC-AAF6-4F66-8637-382F7A17A194}">
      <dsp:nvSpPr>
        <dsp:cNvPr id="0" name=""/>
        <dsp:cNvSpPr/>
      </dsp:nvSpPr>
      <dsp:spPr>
        <a:xfrm>
          <a:off x="1548776" y="2957873"/>
          <a:ext cx="1077217" cy="1077217"/>
        </a:xfrm>
        <a:prstGeom prst="ellipse">
          <a:avLst/>
        </a:prstGeom>
        <a:solidFill>
          <a:schemeClr val="accent5"/>
        </a:solidFill>
        <a:ln w="12700" cap="flat" cmpd="sng" algn="ctr">
          <a:solidFill>
            <a:schemeClr val="accent5">
              <a:shade val="50000"/>
            </a:schemeClr>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FİKRİ VE MANEVİ UNSURLAR</a:t>
          </a:r>
          <a:endParaRPr lang="tr-TR" sz="1200" kern="1200" dirty="0"/>
        </a:p>
      </dsp:txBody>
      <dsp:txXfrm>
        <a:off x="1706531" y="3115628"/>
        <a:ext cx="761707" cy="761707"/>
      </dsp:txXfrm>
    </dsp:sp>
    <dsp:sp modelId="{488394AA-EBBF-4150-843B-0C56A49761B8}">
      <dsp:nvSpPr>
        <dsp:cNvPr id="0" name=""/>
        <dsp:cNvSpPr/>
      </dsp:nvSpPr>
      <dsp:spPr>
        <a:xfrm>
          <a:off x="955084" y="1130676"/>
          <a:ext cx="1077217" cy="1077217"/>
        </a:xfrm>
        <a:prstGeom prst="ellipse">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SEYR Ü SÜLUK</a:t>
          </a:r>
          <a:endParaRPr lang="tr-TR" sz="1200" kern="1200" dirty="0"/>
        </a:p>
      </dsp:txBody>
      <dsp:txXfrm>
        <a:off x="1112839" y="1288431"/>
        <a:ext cx="761707" cy="76170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1AFB01-951E-435C-8AA5-967038811C92}" type="datetimeFigureOut">
              <a:rPr lang="tr-TR" smtClean="0"/>
              <a:t>11.01.2019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F724B2-8CA7-482A-8863-EB1B22003468}" type="slidenum">
              <a:rPr lang="tr-TR" smtClean="0"/>
              <a:t>‹#›</a:t>
            </a:fld>
            <a:endParaRPr lang="tr-TR"/>
          </a:p>
        </p:txBody>
      </p:sp>
    </p:spTree>
    <p:extLst>
      <p:ext uri="{BB962C8B-B14F-4D97-AF65-F5344CB8AC3E}">
        <p14:creationId xmlns:p14="http://schemas.microsoft.com/office/powerpoint/2010/main" val="4098973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3F724B2-8CA7-482A-8863-EB1B22003468}" type="slidenum">
              <a:rPr lang="tr-TR" smtClean="0"/>
              <a:t>10</a:t>
            </a:fld>
            <a:endParaRPr lang="tr-TR"/>
          </a:p>
        </p:txBody>
      </p:sp>
    </p:spTree>
    <p:extLst>
      <p:ext uri="{BB962C8B-B14F-4D97-AF65-F5344CB8AC3E}">
        <p14:creationId xmlns:p14="http://schemas.microsoft.com/office/powerpoint/2010/main" val="886703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3F724B2-8CA7-482A-8863-EB1B22003468}" type="slidenum">
              <a:rPr lang="tr-TR" smtClean="0"/>
              <a:t>13</a:t>
            </a:fld>
            <a:endParaRPr lang="tr-TR"/>
          </a:p>
        </p:txBody>
      </p:sp>
    </p:spTree>
    <p:extLst>
      <p:ext uri="{BB962C8B-B14F-4D97-AF65-F5344CB8AC3E}">
        <p14:creationId xmlns:p14="http://schemas.microsoft.com/office/powerpoint/2010/main" val="464574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3F724B2-8CA7-482A-8863-EB1B22003468}" type="slidenum">
              <a:rPr lang="tr-TR" smtClean="0"/>
              <a:t>17</a:t>
            </a:fld>
            <a:endParaRPr lang="tr-TR"/>
          </a:p>
        </p:txBody>
      </p:sp>
    </p:spTree>
    <p:extLst>
      <p:ext uri="{BB962C8B-B14F-4D97-AF65-F5344CB8AC3E}">
        <p14:creationId xmlns:p14="http://schemas.microsoft.com/office/powerpoint/2010/main" val="2840229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3F724B2-8CA7-482A-8863-EB1B22003468}" type="slidenum">
              <a:rPr lang="tr-TR" smtClean="0"/>
              <a:t>18</a:t>
            </a:fld>
            <a:endParaRPr lang="tr-TR"/>
          </a:p>
        </p:txBody>
      </p:sp>
    </p:spTree>
    <p:extLst>
      <p:ext uri="{BB962C8B-B14F-4D97-AF65-F5344CB8AC3E}">
        <p14:creationId xmlns:p14="http://schemas.microsoft.com/office/powerpoint/2010/main" val="2535264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2" name="Dikdörtgen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Yuvarlatılmış Dikdörtge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Alt Başlı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p:txBody>
          <a:bodyPr/>
          <a:lstStyle/>
          <a:p>
            <a:fld id="{A23720DD-5B6D-40BF-8493-A6B52D484E6B}" type="datetimeFigureOut">
              <a:rPr lang="tr-TR" smtClean="0"/>
              <a:t>11.01.2019</a:t>
            </a:fld>
            <a:endParaRPr lang="tr-TR"/>
          </a:p>
        </p:txBody>
      </p:sp>
      <p:sp>
        <p:nvSpPr>
          <p:cNvPr id="17" name="Altbilgi Yer Tutucusu 16"/>
          <p:cNvSpPr>
            <a:spLocks noGrp="1"/>
          </p:cNvSpPr>
          <p:nvPr>
            <p:ph type="ftr" sz="quarter" idx="11"/>
          </p:nvPr>
        </p:nvSpPr>
        <p:spPr/>
        <p:txBody>
          <a:bodyPr/>
          <a:lstStyle/>
          <a:p>
            <a:endParaRPr lang="tr-TR"/>
          </a:p>
        </p:txBody>
      </p:sp>
      <p:sp>
        <p:nvSpPr>
          <p:cNvPr id="29" name="Slayt Numarası Yer Tutucusu 28"/>
          <p:cNvSpPr>
            <a:spLocks noGrp="1"/>
          </p:cNvSpPr>
          <p:nvPr>
            <p:ph type="sldNum" sz="quarter" idx="12"/>
          </p:nvPr>
        </p:nvSpPr>
        <p:spPr/>
        <p:txBody>
          <a:bodyPr lIns="0" tIns="0" rIns="0" bIns="0">
            <a:noAutofit/>
          </a:bodyPr>
          <a:lstStyle>
            <a:lvl1pPr>
              <a:defRPr sz="1400">
                <a:solidFill>
                  <a:srgbClr val="FFFFFF"/>
                </a:solidFill>
              </a:defRPr>
            </a:lvl1pPr>
          </a:lstStyle>
          <a:p>
            <a:fld id="{F302176B-0E47-46AC-8F43-DAB4B8A37D06}" type="slidenum">
              <a:rPr lang="tr-TR" smtClean="0"/>
              <a:t>‹#›</a:t>
            </a:fld>
            <a:endParaRPr lang="tr-TR"/>
          </a:p>
        </p:txBody>
      </p:sp>
      <p:sp>
        <p:nvSpPr>
          <p:cNvPr id="7" name="Dikdörtgen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4"/>
            <a:ext cx="8229600" cy="1139825"/>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1"/>
            <a:ext cx="4044462"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2338" y="1600201"/>
            <a:ext cx="4044462"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248400"/>
            <a:ext cx="2133600" cy="457200"/>
          </a:xfrm>
        </p:spPr>
        <p:txBody>
          <a:bodyPr/>
          <a:lstStyle>
            <a:lvl1pPr>
              <a:defRPr/>
            </a:lvl1pPr>
          </a:lstStyle>
          <a:p>
            <a:endParaRPr lang="tr-TR" altLang="tr-TR"/>
          </a:p>
        </p:txBody>
      </p:sp>
      <p:sp>
        <p:nvSpPr>
          <p:cNvPr id="6" name="Altbilgi Yer Tutucusu 5"/>
          <p:cNvSpPr>
            <a:spLocks noGrp="1"/>
          </p:cNvSpPr>
          <p:nvPr>
            <p:ph type="ftr" sz="quarter" idx="11"/>
          </p:nvPr>
        </p:nvSpPr>
        <p:spPr>
          <a:xfrm>
            <a:off x="3124200" y="6248400"/>
            <a:ext cx="2895600" cy="457200"/>
          </a:xfrm>
        </p:spPr>
        <p:txBody>
          <a:bodyPr/>
          <a:lstStyle>
            <a:lvl1pPr>
              <a:defRPr/>
            </a:lvl1pPr>
          </a:lstStyle>
          <a:p>
            <a:endParaRPr lang="tr-TR" altLang="tr-TR"/>
          </a:p>
        </p:txBody>
      </p:sp>
      <p:sp>
        <p:nvSpPr>
          <p:cNvPr id="7" name="Slayt Numarası Yer Tutucusu 6"/>
          <p:cNvSpPr>
            <a:spLocks noGrp="1"/>
          </p:cNvSpPr>
          <p:nvPr>
            <p:ph type="sldNum" sz="quarter" idx="12"/>
          </p:nvPr>
        </p:nvSpPr>
        <p:spPr>
          <a:xfrm>
            <a:off x="6553200" y="6248400"/>
            <a:ext cx="2133600" cy="457200"/>
          </a:xfrm>
        </p:spPr>
        <p:txBody>
          <a:bodyPr/>
          <a:lstStyle>
            <a:lvl1pPr>
              <a:defRPr/>
            </a:lvl1pPr>
          </a:lstStyle>
          <a:p>
            <a:fld id="{C7A0E12A-A131-459D-9B74-846FD247A73A}" type="slidenum">
              <a:rPr lang="tr-TR" altLang="tr-TR"/>
              <a:pPr/>
              <a:t>‹#›</a:t>
            </a:fld>
            <a:endParaRPr lang="tr-TR" altLang="tr-TR"/>
          </a:p>
        </p:txBody>
      </p:sp>
    </p:spTree>
    <p:extLst>
      <p:ext uri="{BB962C8B-B14F-4D97-AF65-F5344CB8AC3E}">
        <p14:creationId xmlns:p14="http://schemas.microsoft.com/office/powerpoint/2010/main" val="2286228375"/>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8" name="İçerik Yer Tutucusu 7"/>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1" name="Dikdörtgen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Yuvarlatılmış Dikdörtge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11.01.2019</a:t>
            </a:fld>
            <a:endParaRPr lang="tr-TR"/>
          </a:p>
        </p:txBody>
      </p:sp>
      <p:sp>
        <p:nvSpPr>
          <p:cNvPr id="5" name="Altbilgi Yer Tutucusu 4"/>
          <p:cNvSpPr>
            <a:spLocks noGrp="1"/>
          </p:cNvSpPr>
          <p:nvPr>
            <p:ph type="ftr" sz="quarter" idx="11"/>
          </p:nvPr>
        </p:nvSpPr>
        <p:spPr>
          <a:xfrm>
            <a:off x="800100" y="6172200"/>
            <a:ext cx="4000500" cy="457200"/>
          </a:xfrm>
        </p:spPr>
        <p:txBody>
          <a:bodyPr/>
          <a:lstStyle/>
          <a:p>
            <a:endParaRPr lang="tr-TR"/>
          </a:p>
        </p:txBody>
      </p:sp>
      <p:sp>
        <p:nvSpPr>
          <p:cNvPr id="7" name="Dikdörtgen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146304" y="6208776"/>
            <a:ext cx="457200" cy="457200"/>
          </a:xfrm>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A23720DD-5B6D-40BF-8493-A6B52D484E6B}" type="datetimeFigureOut">
              <a:rPr lang="tr-TR" smtClean="0"/>
              <a:t>11.01.2019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A23720DD-5B6D-40BF-8493-A6B52D484E6B}" type="datetimeFigureOut">
              <a:rPr lang="tr-TR" smtClean="0"/>
              <a:t>11.01.2019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Dikdörtgen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Yuvarlatılmış Dikdörtge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Metin Yer Tutucus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11.01.2019</a:t>
            </a:fld>
            <a:endParaRPr lang="tr-TR"/>
          </a:p>
        </p:txBody>
      </p:sp>
      <p:sp>
        <p:nvSpPr>
          <p:cNvPr id="6" name="Altbilgi Yer Tutucusu 5"/>
          <p:cNvSpPr>
            <a:spLocks noGrp="1"/>
          </p:cNvSpPr>
          <p:nvPr>
            <p:ph type="ftr" sz="quarter" idx="11"/>
          </p:nvPr>
        </p:nvSpPr>
        <p:spPr>
          <a:xfrm>
            <a:off x="914400" y="6172200"/>
            <a:ext cx="3886200" cy="457200"/>
          </a:xfrm>
        </p:spPr>
        <p:txBody>
          <a:bodyPr/>
          <a:lstStyle/>
          <a:p>
            <a:endParaRPr lang="tr-TR"/>
          </a:p>
        </p:txBody>
      </p:sp>
      <p:sp>
        <p:nvSpPr>
          <p:cNvPr id="7" name="Slayt Numarası Yer Tutucusu 6"/>
          <p:cNvSpPr>
            <a:spLocks noGrp="1"/>
          </p:cNvSpPr>
          <p:nvPr>
            <p:ph type="sldNum" sz="quarter" idx="12"/>
          </p:nvPr>
        </p:nvSpPr>
        <p:spPr>
          <a:xfrm>
            <a:off x="146304" y="6208776"/>
            <a:ext cx="457200" cy="457200"/>
          </a:xfrm>
        </p:spPr>
        <p:txBody>
          <a:bodyPr/>
          <a:lstStyle/>
          <a:p>
            <a:fld id="{F302176B-0E47-46AC-8F43-DAB4B8A37D06}" type="slidenum">
              <a:rPr lang="tr-TR" smtClean="0"/>
              <a:t>‹#›</a:t>
            </a:fld>
            <a:endParaRPr lang="tr-TR"/>
          </a:p>
        </p:txBody>
      </p:sp>
      <p:sp>
        <p:nvSpPr>
          <p:cNvPr id="11" name="Dikdörtgen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ikdörtgen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Resim Yer Tutucus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Dikdörtgen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Yuvarlatılmış Dikdörtge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Başlık Yer Tutucusu 21"/>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23720DD-5B6D-40BF-8493-A6B52D484E6B}" type="datetimeFigureOut">
              <a:rPr lang="tr-TR" smtClean="0"/>
              <a:t>11.01.2019</a:t>
            </a:fld>
            <a:endParaRPr lang="tr-TR"/>
          </a:p>
        </p:txBody>
      </p:sp>
      <p:sp>
        <p:nvSpPr>
          <p:cNvPr id="3" name="Altbilgi Yer Tutucusu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Slayt Numarası Yer Tutucusu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www.google.com.tr/search?q=i%CC%87mam+rabbani+kitaplar&amp;stick=H4sIAAAAAAAAAOPgE-LUz9U3ME_LMarUkspOttJPys_P1k8sLcnIL7ICsYsV8vNyKgGqIrVXKQAAAA&amp;sa=X&amp;ved=0ahUKEwilwreK15_ZAhWM1ywKHeMbBKEQ6BMIzgEoADAZ" TargetMode="External"/><Relationship Id="rId13" Type="http://schemas.openxmlformats.org/officeDocument/2006/relationships/hyperlink" Target="https://www.google.com.tr/search?q=im%C3%A2m-%C4%B1+rabb%C3%A2n%C3%AE+l'inizio+e+il+ritorno.+mabda'+o+ma'ad&amp;stick=H4sIAAAAAAAAAOPgE-LUz9U3ME_LMapU4tFP1zc0SspNN7AwLtOSyk620k_Kz8_WTywtycgvsgKxixXy83IqAbsdZuU3AAAA&amp;sa=X&amp;ved=0ahUKEwilwreK15_ZAhWM1ywKHeMbBKEQmxMI0AEoAjAZ" TargetMode="External"/><Relationship Id="rId3" Type="http://schemas.openxmlformats.org/officeDocument/2006/relationships/hyperlink" Target="https://www.google.com.tr/search?q=Murcia+%C4%B0spanya&amp;stick=H4sIAAAAAAAAAOPgE-LUz9U3MExONy1R4gAx0y2Ms7TEspOt9AtS8wtyUoFUUXF-nlVSflEeABNrZ3UvAAAA&amp;sa=X&amp;ved=0ahUKEwjK9OvK2Z_ZAhVB1ywKHTjAAW8QmxMIoQEoATAU" TargetMode="External"/><Relationship Id="rId7" Type="http://schemas.openxmlformats.org/officeDocument/2006/relationships/hyperlink" Target="https://www.google.com.tr/search?q=muhyiddin+ibn%C3%BC'l-arab%C3%AE+ali+ibn+mu%E1%B8%A5ammad&amp;stick=H4sIAAAAAAAAAOPgE-LUz9U3MExONy1R4gIxy4pNktNTtCSzk630C1LzC3JSgVRRcX6eVUFiUWpeSTEAsyB79zQAAAA&amp;sa=X&amp;ved=0ahUKEwjK9OvK2Z_ZAhVB1ywKHTjAAW8QmxMIsAEoATAY" TargetMode="External"/><Relationship Id="rId12" Type="http://schemas.openxmlformats.org/officeDocument/2006/relationships/hyperlink" Target="https://www.google.com.tr/search?q=Mektubat-%C4%B1+Rabbani&amp;stick=H4sIAAAAAAAAAOPgE-LUz9U3ME_LMapU4tFP1zc0MjYyqorPNdaSyk620k_Kz8_WTywtycgvsgKxixXy83IqAefrc8I3AAAA&amp;sa=X&amp;ved=0ahUKEwilwreK15_ZAhWM1ywKHeMbBKEQmxMIzwEoATAZ" TargetMode="External"/><Relationship Id="rId17" Type="http://schemas.openxmlformats.org/officeDocument/2006/relationships/hyperlink" Target="https://www.google.com.tr/search?q=%C5%9Eafii&amp;stick=H4sIAAAAAAAAAOPgE-LUz9U3ME_LMapUAjONzEzNyrUUM8qt9JPzc3JSk0sy8_P0y4syS1KLiq0y89JySlPzklOLAWQNM607AAAA&amp;sa=X&amp;ved=0ahUKEwilwreK15_ZAhWM1ywKHeMbBKEQmxMI1gEoAzAa" TargetMode="External"/><Relationship Id="rId2" Type="http://schemas.openxmlformats.org/officeDocument/2006/relationships/hyperlink" Target="https://www.google.com.tr/search?q=i%CC%87mam+rabbani+do%C4%9Fum+tarihi&amp;stick=H4sIAAAAAAAAAOPgE-LUz9U3ME_LMarUEstOttIvSM0vyEkFUkXF-XlWSflFeQBJtLuEJQAAAA&amp;sa=X&amp;ved=0ahUKEwilwreK15_ZAhWM1ywKHeMbBKEQ6BMIwgEoADAW" TargetMode="External"/><Relationship Id="rId16" Type="http://schemas.openxmlformats.org/officeDocument/2006/relationships/hyperlink" Target="https://www.google.com.tr/search?q=Eb%C3%BB+Han%C3%AEfe&amp;stick=H4sIAAAAAAAAAOPgE-LUz9U3ME_LMapUAjONzEwtzLUUM8qt9JPzc3JSk0sy8_P0y4syS1KLiq0y89JySlPzklOLAShbsPY7AAAA&amp;sa=X&amp;ved=0ahUKEwilwreK15_ZAhWM1ywKHeMbBKEQmxMI1QEoAjAa" TargetMode="External"/><Relationship Id="rId1" Type="http://schemas.openxmlformats.org/officeDocument/2006/relationships/slideLayout" Target="../slideLayouts/slideLayout2.xml"/><Relationship Id="rId6" Type="http://schemas.openxmlformats.org/officeDocument/2006/relationships/hyperlink" Target="https://www.google.com.tr/search?q=i%CC%87mam+rabbani+ebeveynler&amp;stick=H4sIAAAAAAAAAOPgE-LUz9U3ME_LMarUksxOttIvSM0vyEkFUkXF-XlWBYlFqXklxQAzKaYMKAAAAA&amp;sa=X&amp;ved=0ahUKEwilwreK15_ZAhWM1ywKHeMbBKEQ6BMIygEoADAY" TargetMode="External"/><Relationship Id="rId11" Type="http://schemas.openxmlformats.org/officeDocument/2006/relationships/hyperlink" Target="https://www.google.com.tr/search?q=im%C3%A2m-%C4%B1+rabb%C3%A2n%C3%AE+shaykh+'abd+al-ahad&amp;stick=H4sIAAAAAAAAAOPgE-LUz9U3ME_LMapU4tVP1zc0TDM0is9LzjLRksxOttIvSM0vyEkFUkXF-XlWBYlFqXklxQC62TK5NwAAAA&amp;sa=X&amp;ved=0ahUKEwilwreK15_ZAhWM1ywKHeMbBKEQmxMIywEoATAY" TargetMode="External"/><Relationship Id="rId5" Type="http://schemas.openxmlformats.org/officeDocument/2006/relationships/hyperlink" Target="https://www.google.com.tr/search?q=%C5%9Eam+Suriye&amp;stick=H4sIAAAAAAAAAOPgE-LUz9U3MExONy1R4gAxjdKzCrTks5Ot9AtS8wtyUvVTUpNTE4tTU-ILUouK8_OsUjJTUwBhqrY-OAAAAA&amp;sa=X&amp;ved=0ahUKEwjK9OvK2Z_ZAhVB1ywKHTjAAW8QmxMIpQEoATAV" TargetMode="External"/><Relationship Id="rId15" Type="http://schemas.openxmlformats.org/officeDocument/2006/relationships/hyperlink" Target="https://www.google.com.tr/search?q=Gazali&amp;stick=H4sIAAAAAAAAAOPgE-LUz9U3ME_LMapUAjMNjQqK0rQUM8qt9JPzc3JSk0sy8_P0y4syS1KLiq0y89JySlPzklOLARTGWEI7AAAA&amp;sa=X&amp;ved=0ahUKEwilwreK15_ZAhWM1ywKHeMbBKEQmxMI1AEoATAa" TargetMode="External"/><Relationship Id="rId10" Type="http://schemas.openxmlformats.org/officeDocument/2006/relationships/hyperlink" Target="https://www.google.com.tr/search?q=im%C3%A2m-%C4%B1+rabb%C3%A2n%C3%AE+&amp;stick=H4sIAAAAAAAAAOPgE-LUz9U3ME_LMapUAjPTzJJM07Xks5Ot9AtS8wtyUvVTUpNTE4tTU-ILUouK8_OsUjJTUwCoMgWgOQAAAA&amp;sa=X&amp;ved=0ahUKEwilwreK15_ZAhWM1ywKHeMbBKEQmxMIxwEoATAX" TargetMode="External"/><Relationship Id="rId4" Type="http://schemas.openxmlformats.org/officeDocument/2006/relationships/hyperlink" Target="https://www.google.com.tr/search?q=i%CC%87mam+rabbani+%C3%B6l%C3%BCm+tarihi+ve+yeri&amp;stick=H4sIAAAAAAAAAOPgE-LUz9U3ME_LMarUks9OttIvSM0vyEnVT0lNTk0sTk2JL0gtKs7Ps0rJTE0BACBrm6guAAAA&amp;sa=X&amp;ved=0ahUKEwilwreK15_ZAhWM1ywKHeMbBKEQ6BMIxgEoADAX" TargetMode="External"/><Relationship Id="rId9" Type="http://schemas.openxmlformats.org/officeDocument/2006/relationships/hyperlink" Target="https://www.google.com.tr/search?q=im%C3%A2m-%C4%B1+rabb%C3%A2n%C3%AE+&amp;stick=H4sIAAAAAAAAAOPgE-LUz9U3ME_LMapUAjPTzJJM07XEspOt9AtS8wtyUoFUUXF-nlVSflEeACwneMYwAAAA&amp;sa=X&amp;ved=0ahUKEwilwreK15_ZAhWM1ywKHeMbBKEQmxMIwwEoATAW" TargetMode="External"/><Relationship Id="rId14" Type="http://schemas.openxmlformats.org/officeDocument/2006/relationships/hyperlink" Target="https://www.google.com.tr/search?q=i%CC%87mam+rabbani+etkilendi%C4%9Fi+ki%C5%9Fi&amp;stick=H4sIAAAAAAAAAOPgE-LUz9U3ME_LMarUUswot9JPzs_JSU0uyczP0y8vyixJLSq2ysxLyylNzUtOLQYAuClUrjAAAAA&amp;sa=X&amp;ved=0ahUKEwilwreK15_ZAhWM1ywKHeMbBKEQ6BMI0wEoADAa" TargetMode="Externa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7.xml"/><Relationship Id="rId7" Type="http://schemas.openxmlformats.org/officeDocument/2006/relationships/image" Target="../media/image3.png"/><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10" Type="http://schemas.openxmlformats.org/officeDocument/2006/relationships/image" Target="../media/image6.png"/><Relationship Id="rId4" Type="http://schemas.openxmlformats.org/officeDocument/2006/relationships/diagramQuickStyle" Target="../diagrams/quickStyle7.xml"/><Relationship Id="rId9"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043608" y="5661248"/>
            <a:ext cx="6400800" cy="660648"/>
          </a:xfrm>
        </p:spPr>
        <p:txBody>
          <a:bodyPr/>
          <a:lstStyle/>
          <a:p>
            <a:pPr algn="ctr"/>
            <a:r>
              <a:rPr lang="tr-TR" b="1" dirty="0" smtClean="0">
                <a:solidFill>
                  <a:schemeClr val="accent4"/>
                </a:solidFill>
                <a:effectLst>
                  <a:outerShdw blurRad="38100" dist="38100" dir="2700000" algn="tl">
                    <a:srgbClr val="000000">
                      <a:alpha val="43137"/>
                    </a:srgbClr>
                  </a:outerShdw>
                </a:effectLst>
              </a:rPr>
              <a:t>Muammer Yalçın</a:t>
            </a:r>
            <a:endParaRPr lang="tr-TR" b="1" dirty="0">
              <a:solidFill>
                <a:schemeClr val="accent4"/>
              </a:solidFill>
              <a:effectLst>
                <a:outerShdw blurRad="38100" dist="38100" dir="2700000" algn="tl">
                  <a:srgbClr val="000000">
                    <a:alpha val="43137"/>
                  </a:srgbClr>
                </a:outerShdw>
              </a:effectLst>
            </a:endParaRPr>
          </a:p>
        </p:txBody>
      </p:sp>
      <p:sp>
        <p:nvSpPr>
          <p:cNvPr id="4" name="Yuvarlatılmış Dikdörtgen 3"/>
          <p:cNvSpPr/>
          <p:nvPr/>
        </p:nvSpPr>
        <p:spPr>
          <a:xfrm>
            <a:off x="107504" y="980728"/>
            <a:ext cx="8928992" cy="1885380"/>
          </a:xfrm>
          <a:prstGeom prst="roundRect">
            <a:avLst/>
          </a:prstGeom>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tr-TR" dirty="0" smtClean="0">
                <a:solidFill>
                  <a:schemeClr val="tx1"/>
                </a:solidFill>
              </a:rPr>
              <a:t>Cibril Hadisi Kapsamında </a:t>
            </a:r>
          </a:p>
          <a:p>
            <a:pPr algn="ctr"/>
            <a:r>
              <a:rPr lang="tr-TR" sz="4000" b="1" dirty="0" smtClean="0">
                <a:solidFill>
                  <a:srgbClr val="FF0000"/>
                </a:solidFill>
                <a:effectLst>
                  <a:outerShdw blurRad="38100" dist="38100" dir="2700000" algn="tl">
                    <a:srgbClr val="000000">
                      <a:alpha val="43137"/>
                    </a:srgbClr>
                  </a:outerShdw>
                </a:effectLst>
              </a:rPr>
              <a:t>DİNİN TEMELLERİ</a:t>
            </a:r>
          </a:p>
          <a:p>
            <a:pPr algn="ctr"/>
            <a:r>
              <a:rPr lang="tr-TR" sz="4000" dirty="0" smtClean="0">
                <a:solidFill>
                  <a:schemeClr val="tx1"/>
                </a:solidFill>
              </a:rPr>
              <a:t>İMAN – İSLAM – İHSAN </a:t>
            </a:r>
            <a:endParaRPr lang="tr-TR" sz="4000" dirty="0">
              <a:solidFill>
                <a:schemeClr val="tx1"/>
              </a:solidFill>
            </a:endParaRPr>
          </a:p>
        </p:txBody>
      </p:sp>
    </p:spTree>
    <p:extLst>
      <p:ext uri="{BB962C8B-B14F-4D97-AF65-F5344CB8AC3E}">
        <p14:creationId xmlns:p14="http://schemas.microsoft.com/office/powerpoint/2010/main" val="23294240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sz="quarter" idx="1"/>
            <p:extLst>
              <p:ext uri="{D42A27DB-BD31-4B8C-83A1-F6EECF244321}">
                <p14:modId xmlns:p14="http://schemas.microsoft.com/office/powerpoint/2010/main" val="2865206790"/>
              </p:ext>
            </p:extLst>
          </p:nvPr>
        </p:nvGraphicFramePr>
        <p:xfrm>
          <a:off x="395288" y="404813"/>
          <a:ext cx="8291512" cy="56149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Dikdörtgen 5"/>
          <p:cNvSpPr/>
          <p:nvPr/>
        </p:nvSpPr>
        <p:spPr>
          <a:xfrm>
            <a:off x="5580112" y="6257006"/>
            <a:ext cx="1008112" cy="43204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900" dirty="0" smtClean="0"/>
              <a:t>RUHANİ</a:t>
            </a:r>
          </a:p>
          <a:p>
            <a:pPr algn="ctr"/>
            <a:r>
              <a:rPr lang="tr-TR" sz="900" dirty="0" smtClean="0"/>
              <a:t>TARİKATLAR</a:t>
            </a:r>
            <a:endParaRPr lang="tr-TR" sz="900" dirty="0"/>
          </a:p>
        </p:txBody>
      </p:sp>
      <p:sp>
        <p:nvSpPr>
          <p:cNvPr id="7" name="Dikdörtgen 6"/>
          <p:cNvSpPr/>
          <p:nvPr/>
        </p:nvSpPr>
        <p:spPr>
          <a:xfrm>
            <a:off x="6804248" y="6257006"/>
            <a:ext cx="1008112" cy="43204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tr-TR" sz="900" dirty="0" smtClean="0"/>
              <a:t>NEFSANİ </a:t>
            </a:r>
          </a:p>
          <a:p>
            <a:pPr algn="ctr"/>
            <a:r>
              <a:rPr lang="tr-TR" sz="900" dirty="0" smtClean="0"/>
              <a:t>TARİKATLAR</a:t>
            </a:r>
            <a:endParaRPr lang="tr-TR" sz="900" dirty="0"/>
          </a:p>
        </p:txBody>
      </p:sp>
      <p:sp>
        <p:nvSpPr>
          <p:cNvPr id="8" name="Dikdörtgen 7"/>
          <p:cNvSpPr/>
          <p:nvPr/>
        </p:nvSpPr>
        <p:spPr>
          <a:xfrm>
            <a:off x="8100392" y="6225380"/>
            <a:ext cx="792088"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sz="900" dirty="0" smtClean="0"/>
              <a:t>HALLİDİYE</a:t>
            </a:r>
          </a:p>
          <a:p>
            <a:pPr algn="ctr"/>
            <a:r>
              <a:rPr lang="tr-TR" sz="900" dirty="0" smtClean="0"/>
              <a:t>TARİKATI</a:t>
            </a:r>
            <a:endParaRPr lang="tr-TR" sz="900" dirty="0"/>
          </a:p>
        </p:txBody>
      </p:sp>
      <p:sp>
        <p:nvSpPr>
          <p:cNvPr id="10" name="Artı 9"/>
          <p:cNvSpPr/>
          <p:nvPr/>
        </p:nvSpPr>
        <p:spPr>
          <a:xfrm>
            <a:off x="6588224" y="6365018"/>
            <a:ext cx="216024" cy="21602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Eşittir 10"/>
          <p:cNvSpPr/>
          <p:nvPr/>
        </p:nvSpPr>
        <p:spPr>
          <a:xfrm>
            <a:off x="7811169" y="6403211"/>
            <a:ext cx="288032" cy="139638"/>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2" name="Dikdörtgen 1"/>
          <p:cNvSpPr/>
          <p:nvPr/>
        </p:nvSpPr>
        <p:spPr>
          <a:xfrm>
            <a:off x="310693" y="5373216"/>
            <a:ext cx="223224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Tevhit, Risalet, Ahiret</a:t>
            </a:r>
            <a:endParaRPr lang="tr-TR" dirty="0"/>
          </a:p>
        </p:txBody>
      </p:sp>
    </p:spTree>
    <p:extLst>
      <p:ext uri="{BB962C8B-B14F-4D97-AF65-F5344CB8AC3E}">
        <p14:creationId xmlns:p14="http://schemas.microsoft.com/office/powerpoint/2010/main" val="26974997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Teşekkür </a:t>
            </a:r>
            <a:endParaRPr lang="tr-TR" dirty="0"/>
          </a:p>
        </p:txBody>
      </p:sp>
      <p:sp>
        <p:nvSpPr>
          <p:cNvPr id="3" name="İçerik Yer Tutucusu 2"/>
          <p:cNvSpPr>
            <a:spLocks noGrp="1"/>
          </p:cNvSpPr>
          <p:nvPr>
            <p:ph sz="quarter" idx="1"/>
          </p:nvPr>
        </p:nvSpPr>
        <p:spPr/>
        <p:txBody>
          <a:bodyPr>
            <a:normAutofit/>
          </a:bodyPr>
          <a:lstStyle/>
          <a:p>
            <a:r>
              <a:rPr lang="tr-TR" dirty="0"/>
              <a:t>Bu denli önemli bir </a:t>
            </a:r>
            <a:r>
              <a:rPr lang="tr-TR" dirty="0" smtClean="0"/>
              <a:t>konuda, UFKA YOLCULUK platformunun bu yılki konusu ile de uyumlu bir konuda, bendenizi misafir ettiğiniz için teşekkürler ediyorum</a:t>
            </a:r>
          </a:p>
          <a:p>
            <a:endParaRPr lang="tr-TR" dirty="0" smtClean="0"/>
          </a:p>
        </p:txBody>
      </p:sp>
    </p:spTree>
    <p:extLst>
      <p:ext uri="{BB962C8B-B14F-4D97-AF65-F5344CB8AC3E}">
        <p14:creationId xmlns:p14="http://schemas.microsoft.com/office/powerpoint/2010/main" val="3166890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r>
              <a:rPr lang="tr-TR" dirty="0">
                <a:solidFill>
                  <a:srgbClr val="FF0000"/>
                </a:solidFill>
              </a:rPr>
              <a:t>Tevhit</a:t>
            </a:r>
            <a:r>
              <a:rPr lang="tr-TR" dirty="0"/>
              <a:t>: " Birlemek " Allah'tan başka ilâh olmadığına inanmak. Tevhit denilince akla hemen " La ilâhe illâllah " kelamı gelir. Bu kelama kelime-i tevhit denilir ve Allah'tan başka hak mabut olmadığını ifade eder</a:t>
            </a:r>
            <a:r>
              <a:rPr lang="tr-TR" dirty="0" smtClean="0"/>
              <a:t>.</a:t>
            </a:r>
          </a:p>
          <a:p>
            <a:endParaRPr lang="tr-TR" dirty="0" smtClean="0"/>
          </a:p>
          <a:p>
            <a:r>
              <a:rPr lang="tr-TR" dirty="0" smtClean="0">
                <a:solidFill>
                  <a:srgbClr val="FF0000"/>
                </a:solidFill>
              </a:rPr>
              <a:t>Risalet</a:t>
            </a:r>
            <a:r>
              <a:rPr lang="tr-TR" dirty="0"/>
              <a:t>: Risalet, Arapça bir kelime olup " Elçilik " anlamındadır. Risalet kelimesini dini kavram olarak " Peygamberlik " anlamında kullanılır. Risalet; Allah'tan bir görevlendirme, Velayet ise Allah'a bir yükseliştir yani Allah bazı insanları insanlara Resul olarak göndermiştir bu bir görevlendirmedir</a:t>
            </a:r>
            <a:r>
              <a:rPr lang="tr-TR" dirty="0" smtClean="0"/>
              <a:t>.</a:t>
            </a:r>
          </a:p>
          <a:p>
            <a:endParaRPr lang="tr-TR" dirty="0"/>
          </a:p>
          <a:p>
            <a:r>
              <a:rPr lang="tr-TR" dirty="0" smtClean="0">
                <a:solidFill>
                  <a:srgbClr val="FF0000"/>
                </a:solidFill>
              </a:rPr>
              <a:t>Ahiret</a:t>
            </a:r>
            <a:r>
              <a:rPr lang="tr-TR" dirty="0"/>
              <a:t>: Dini inançlara göre ahiret ölümden sonra insanların tekrar dirilmesiyle başlayan ve ebediyen devam eden hayatın adıdır. Yeniden dirilme ile başlayıp sonsuza dek devam edecektir</a:t>
            </a:r>
            <a:r>
              <a:rPr lang="tr-TR" dirty="0" smtClean="0"/>
              <a:t>. </a:t>
            </a:r>
            <a:endParaRPr lang="tr-TR" dirty="0"/>
          </a:p>
        </p:txBody>
      </p:sp>
    </p:spTree>
    <p:extLst>
      <p:ext uri="{BB962C8B-B14F-4D97-AF65-F5344CB8AC3E}">
        <p14:creationId xmlns:p14="http://schemas.microsoft.com/office/powerpoint/2010/main" val="922437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4"/>
          <p:cNvGraphicFramePr>
            <a:graphicFrameLocks noGrp="1"/>
          </p:cNvGraphicFramePr>
          <p:nvPr>
            <p:ph sz="quarter" idx="1"/>
            <p:extLst>
              <p:ext uri="{D42A27DB-BD31-4B8C-83A1-F6EECF244321}">
                <p14:modId xmlns:p14="http://schemas.microsoft.com/office/powerpoint/2010/main" val="922848861"/>
              </p:ext>
            </p:extLst>
          </p:nvPr>
        </p:nvGraphicFramePr>
        <p:xfrm>
          <a:off x="468313" y="404813"/>
          <a:ext cx="8218487" cy="56149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19917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sz="quarter"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a:p>
          <a:p>
            <a:pPr marL="0" indent="0">
              <a:buNone/>
            </a:pPr>
            <a:endParaRPr lang="tr-TR" dirty="0" smtClean="0"/>
          </a:p>
          <a:p>
            <a:pPr marL="0" indent="0">
              <a:buNone/>
            </a:pPr>
            <a:endParaRPr lang="tr-TR" dirty="0"/>
          </a:p>
        </p:txBody>
      </p:sp>
      <p:graphicFrame>
        <p:nvGraphicFramePr>
          <p:cNvPr id="7" name="Tablo 6"/>
          <p:cNvGraphicFramePr>
            <a:graphicFrameLocks noGrp="1"/>
          </p:cNvGraphicFramePr>
          <p:nvPr>
            <p:extLst>
              <p:ext uri="{D42A27DB-BD31-4B8C-83A1-F6EECF244321}">
                <p14:modId xmlns:p14="http://schemas.microsoft.com/office/powerpoint/2010/main" val="1481115862"/>
              </p:ext>
            </p:extLst>
          </p:nvPr>
        </p:nvGraphicFramePr>
        <p:xfrm>
          <a:off x="755576" y="620688"/>
          <a:ext cx="7560840" cy="2448272"/>
        </p:xfrm>
        <a:graphic>
          <a:graphicData uri="http://schemas.openxmlformats.org/drawingml/2006/table">
            <a:tbl>
              <a:tblPr firstRow="1" firstCol="1" bandRow="1"/>
              <a:tblGrid>
                <a:gridCol w="1614443"/>
                <a:gridCol w="253456"/>
                <a:gridCol w="5692941"/>
              </a:tblGrid>
              <a:tr h="306034">
                <a:tc gridSpan="3">
                  <a:txBody>
                    <a:bodyPr/>
                    <a:lstStyle/>
                    <a:p>
                      <a:pPr>
                        <a:spcAft>
                          <a:spcPts val="0"/>
                        </a:spcAft>
                      </a:pPr>
                      <a:r>
                        <a:rPr lang="tr-TR" dirty="0"/>
                        <a:t>MUHYİDDİN İBNÜ'L-ARABÎ</a:t>
                      </a:r>
                    </a:p>
                  </a:txBody>
                  <a:tcPr marL="68580" marR="68580" marT="0" marB="0">
                    <a:lnL w="12700" cap="flat" cmpd="sng" algn="ctr">
                      <a:solidFill>
                        <a:srgbClr val="9BBB59"/>
                      </a:solidFill>
                      <a:prstDash val="solid"/>
                      <a:round/>
                      <a:headEnd type="none" w="med" len="med"/>
                      <a:tailEnd type="none" w="med" len="med"/>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solidFill>
                      <a:srgbClr val="9BBB59"/>
                    </a:solidFill>
                  </a:tcPr>
                </a:tc>
                <a:tc hMerge="1">
                  <a:txBody>
                    <a:bodyPr/>
                    <a:lstStyle/>
                    <a:p>
                      <a:endParaRPr lang="tr-TR"/>
                    </a:p>
                  </a:txBody>
                  <a:tcPr/>
                </a:tc>
                <a:tc hMerge="1">
                  <a:txBody>
                    <a:bodyPr/>
                    <a:lstStyle/>
                    <a:p>
                      <a:endParaRPr lang="tr-TR"/>
                    </a:p>
                  </a:txBody>
                  <a:tcPr/>
                </a:tc>
              </a:tr>
              <a:tr h="306034">
                <a:tc>
                  <a:txBody>
                    <a:bodyPr/>
                    <a:lstStyle/>
                    <a:p>
                      <a:pPr>
                        <a:spcAft>
                          <a:spcPts val="0"/>
                        </a:spcAft>
                      </a:pPr>
                      <a:r>
                        <a:rPr lang="tr-TR" sz="1600" dirty="0"/>
                        <a:t>Literatür</a:t>
                      </a:r>
                    </a:p>
                  </a:txBody>
                  <a:tcPr marL="68580" marR="68580" marT="0" marB="0">
                    <a:lnL w="12700" cap="flat" cmpd="sng" algn="ctr">
                      <a:solidFill>
                        <a:srgbClr val="9BBB59"/>
                      </a:solidFill>
                      <a:prstDash val="solid"/>
                      <a:round/>
                      <a:headEnd type="none" w="med" len="med"/>
                      <a:tailEnd type="none" w="med" len="med"/>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dirty="0"/>
                        <a:t>:</a:t>
                      </a:r>
                    </a:p>
                  </a:txBody>
                  <a:tcPr marL="68580" marR="68580" marT="0" marB="0">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dirty="0" err="1"/>
                        <a:t>Şeyhü’l</a:t>
                      </a:r>
                      <a:r>
                        <a:rPr lang="tr-TR" dirty="0"/>
                        <a:t>-Ekber</a:t>
                      </a:r>
                    </a:p>
                  </a:txBody>
                  <a:tcPr marL="68580" marR="68580" marT="0" marB="0">
                    <a:lnL>
                      <a:noFill/>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r h="612068">
                <a:tc>
                  <a:txBody>
                    <a:bodyPr/>
                    <a:lstStyle/>
                    <a:p>
                      <a:pPr>
                        <a:spcAft>
                          <a:spcPts val="0"/>
                        </a:spcAft>
                      </a:pPr>
                      <a:endParaRPr lang="tr-TR" sz="1600" dirty="0" smtClean="0"/>
                    </a:p>
                    <a:p>
                      <a:pPr>
                        <a:spcAft>
                          <a:spcPts val="0"/>
                        </a:spcAft>
                      </a:pPr>
                      <a:r>
                        <a:rPr lang="tr-TR" sz="1600" dirty="0" smtClean="0"/>
                        <a:t>Kısa </a:t>
                      </a:r>
                      <a:r>
                        <a:rPr lang="tr-TR" sz="1600" dirty="0"/>
                        <a:t>Tanıtımı</a:t>
                      </a:r>
                    </a:p>
                  </a:txBody>
                  <a:tcPr marL="68580" marR="68580" marT="0" marB="0">
                    <a:lnL w="12700" cap="flat" cmpd="sng" algn="ctr">
                      <a:solidFill>
                        <a:srgbClr val="9BBB59"/>
                      </a:solidFill>
                      <a:prstDash val="solid"/>
                      <a:round/>
                      <a:headEnd type="none" w="med" len="med"/>
                      <a:tailEnd type="none" w="med" len="med"/>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a:t>:</a:t>
                      </a:r>
                    </a:p>
                  </a:txBody>
                  <a:tcPr marL="68580" marR="68580" marT="0" marB="0">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dirty="0" err="1"/>
                        <a:t>Muhyiddin</a:t>
                      </a:r>
                      <a:r>
                        <a:rPr lang="tr-TR" dirty="0"/>
                        <a:t> Muhammed bin Ali bin Muhammed el-Arabî et-</a:t>
                      </a:r>
                      <a:r>
                        <a:rPr lang="tr-TR" dirty="0" err="1"/>
                        <a:t>Tâî</a:t>
                      </a:r>
                      <a:r>
                        <a:rPr lang="tr-TR" dirty="0"/>
                        <a:t> el-</a:t>
                      </a:r>
                      <a:r>
                        <a:rPr lang="tr-TR" dirty="0" err="1"/>
                        <a:t>Hâtimî</a:t>
                      </a:r>
                      <a:r>
                        <a:rPr lang="tr-TR" dirty="0"/>
                        <a:t>, ünlü İslam düşünürü, mutasavvıf, yazar ve şair</a:t>
                      </a:r>
                    </a:p>
                  </a:txBody>
                  <a:tcPr marL="68580" marR="68580" marT="0" marB="0">
                    <a:lnL>
                      <a:noFill/>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r h="306034">
                <a:tc>
                  <a:txBody>
                    <a:bodyPr/>
                    <a:lstStyle/>
                    <a:p>
                      <a:pPr>
                        <a:spcAft>
                          <a:spcPts val="0"/>
                        </a:spcAft>
                      </a:pPr>
                      <a:r>
                        <a:rPr lang="tr-TR" sz="1600" dirty="0">
                          <a:hlinkClick r:id="rId2"/>
                        </a:rPr>
                        <a:t>Doğum Tarihi</a:t>
                      </a:r>
                      <a:endParaRPr lang="tr-TR" sz="1600" dirty="0"/>
                    </a:p>
                  </a:txBody>
                  <a:tcPr marL="68580" marR="68580" marT="0" marB="0">
                    <a:lnL w="12700" cap="flat" cmpd="sng" algn="ctr">
                      <a:solidFill>
                        <a:srgbClr val="9BBB59"/>
                      </a:solidFill>
                      <a:prstDash val="solid"/>
                      <a:round/>
                      <a:headEnd type="none" w="med" len="med"/>
                      <a:tailEnd type="none" w="med" len="med"/>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a:t>:</a:t>
                      </a:r>
                    </a:p>
                  </a:txBody>
                  <a:tcPr marL="68580" marR="68580" marT="0" marB="0">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dirty="0"/>
                        <a:t>7 Ağustos 1165, </a:t>
                      </a:r>
                      <a:r>
                        <a:rPr lang="tr-TR" dirty="0" err="1">
                          <a:hlinkClick r:id="rId3"/>
                        </a:rPr>
                        <a:t>Murcia</a:t>
                      </a:r>
                      <a:r>
                        <a:rPr lang="tr-TR" dirty="0">
                          <a:hlinkClick r:id="rId3"/>
                        </a:rPr>
                        <a:t>, İspanya</a:t>
                      </a:r>
                      <a:endParaRPr lang="tr-TR" dirty="0"/>
                    </a:p>
                  </a:txBody>
                  <a:tcPr marL="68580" marR="68580" marT="0" marB="0">
                    <a:lnL>
                      <a:noFill/>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r h="306034">
                <a:tc>
                  <a:txBody>
                    <a:bodyPr/>
                    <a:lstStyle/>
                    <a:p>
                      <a:pPr>
                        <a:spcAft>
                          <a:spcPts val="0"/>
                        </a:spcAft>
                      </a:pPr>
                      <a:r>
                        <a:rPr lang="tr-TR" sz="1600" dirty="0">
                          <a:hlinkClick r:id="rId4"/>
                        </a:rPr>
                        <a:t>Öl. </a:t>
                      </a:r>
                      <a:r>
                        <a:rPr lang="tr-TR" sz="1600" dirty="0" smtClean="0">
                          <a:hlinkClick r:id="rId4"/>
                        </a:rPr>
                        <a:t>ve </a:t>
                      </a:r>
                      <a:r>
                        <a:rPr lang="tr-TR" sz="1600" dirty="0">
                          <a:hlinkClick r:id="rId4"/>
                        </a:rPr>
                        <a:t>Yeri</a:t>
                      </a:r>
                      <a:endParaRPr lang="tr-TR" sz="1600" dirty="0"/>
                    </a:p>
                  </a:txBody>
                  <a:tcPr marL="68580" marR="68580" marT="0" marB="0">
                    <a:lnL w="12700" cap="flat" cmpd="sng" algn="ctr">
                      <a:solidFill>
                        <a:srgbClr val="9BBB59"/>
                      </a:solidFill>
                      <a:prstDash val="solid"/>
                      <a:round/>
                      <a:headEnd type="none" w="med" len="med"/>
                      <a:tailEnd type="none" w="med" len="med"/>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a:t>:</a:t>
                      </a:r>
                    </a:p>
                  </a:txBody>
                  <a:tcPr marL="68580" marR="68580" marT="0" marB="0">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dirty="0"/>
                        <a:t>16 Kasım 1240, </a:t>
                      </a:r>
                      <a:r>
                        <a:rPr lang="tr-TR" dirty="0">
                          <a:hlinkClick r:id="rId5"/>
                        </a:rPr>
                        <a:t>Şam, Suriye</a:t>
                      </a:r>
                      <a:endParaRPr lang="tr-TR" dirty="0"/>
                    </a:p>
                  </a:txBody>
                  <a:tcPr marL="68580" marR="68580" marT="0" marB="0">
                    <a:lnL>
                      <a:noFill/>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r h="306034">
                <a:tc>
                  <a:txBody>
                    <a:bodyPr/>
                    <a:lstStyle/>
                    <a:p>
                      <a:pPr>
                        <a:spcAft>
                          <a:spcPts val="0"/>
                        </a:spcAft>
                      </a:pPr>
                      <a:r>
                        <a:rPr lang="tr-TR" sz="1600" dirty="0">
                          <a:hlinkClick r:id="rId6"/>
                        </a:rPr>
                        <a:t>Ebeveynler</a:t>
                      </a:r>
                      <a:endParaRPr lang="tr-TR" sz="1600" dirty="0"/>
                    </a:p>
                  </a:txBody>
                  <a:tcPr marL="68580" marR="68580" marT="0" marB="0">
                    <a:lnL w="12700" cap="flat" cmpd="sng" algn="ctr">
                      <a:solidFill>
                        <a:srgbClr val="9BBB59"/>
                      </a:solidFill>
                      <a:prstDash val="solid"/>
                      <a:round/>
                      <a:headEnd type="none" w="med" len="med"/>
                      <a:tailEnd type="none" w="med" len="med"/>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a:t>:</a:t>
                      </a:r>
                    </a:p>
                  </a:txBody>
                  <a:tcPr marL="68580" marR="68580" marT="0" marB="0">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dirty="0">
                          <a:hlinkClick r:id="rId7"/>
                        </a:rPr>
                        <a:t>Ali </a:t>
                      </a:r>
                      <a:r>
                        <a:rPr lang="tr-TR" dirty="0" err="1">
                          <a:hlinkClick r:id="rId7"/>
                        </a:rPr>
                        <a:t>ibn</a:t>
                      </a:r>
                      <a:r>
                        <a:rPr lang="tr-TR" dirty="0">
                          <a:hlinkClick r:id="rId7"/>
                        </a:rPr>
                        <a:t> </a:t>
                      </a:r>
                      <a:r>
                        <a:rPr lang="tr-TR" dirty="0" err="1">
                          <a:hlinkClick r:id="rId7"/>
                        </a:rPr>
                        <a:t>Muḥammad</a:t>
                      </a:r>
                      <a:endParaRPr lang="tr-TR" dirty="0"/>
                    </a:p>
                  </a:txBody>
                  <a:tcPr marL="68580" marR="68580" marT="0" marB="0">
                    <a:lnL>
                      <a:noFill/>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r h="306034">
                <a:tc>
                  <a:txBody>
                    <a:bodyPr/>
                    <a:lstStyle/>
                    <a:p>
                      <a:pPr>
                        <a:spcAft>
                          <a:spcPts val="0"/>
                        </a:spcAft>
                      </a:pPr>
                      <a:r>
                        <a:rPr lang="tr-TR" sz="1600" dirty="0">
                          <a:hlinkClick r:id="rId8"/>
                        </a:rPr>
                        <a:t>Kitaplar</a:t>
                      </a:r>
                      <a:endParaRPr lang="tr-TR" sz="1600" dirty="0"/>
                    </a:p>
                  </a:txBody>
                  <a:tcPr marL="68580" marR="68580" marT="0" marB="0">
                    <a:lnL w="12700" cap="flat" cmpd="sng" algn="ctr">
                      <a:solidFill>
                        <a:srgbClr val="9BBB59"/>
                      </a:solidFill>
                      <a:prstDash val="solid"/>
                      <a:round/>
                      <a:headEnd type="none" w="med" len="med"/>
                      <a:tailEnd type="none" w="med" len="med"/>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a:t>:</a:t>
                      </a:r>
                    </a:p>
                  </a:txBody>
                  <a:tcPr marL="68580" marR="68580" marT="0" marB="0">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spcAft>
                          <a:spcPts val="0"/>
                        </a:spcAft>
                      </a:pPr>
                      <a:r>
                        <a:rPr lang="tr-TR" dirty="0" err="1"/>
                        <a:t>Fusûsü’l</a:t>
                      </a:r>
                      <a:r>
                        <a:rPr lang="tr-TR" dirty="0"/>
                        <a:t>-Hikem, el-</a:t>
                      </a:r>
                      <a:r>
                        <a:rPr lang="tr-TR" dirty="0" err="1"/>
                        <a:t>Fütûhâtü’l</a:t>
                      </a:r>
                      <a:r>
                        <a:rPr lang="tr-TR" dirty="0"/>
                        <a:t>-</a:t>
                      </a:r>
                      <a:r>
                        <a:rPr lang="tr-TR" dirty="0" err="1"/>
                        <a:t>Mekkiyye</a:t>
                      </a:r>
                      <a:endParaRPr lang="tr-TR" dirty="0"/>
                    </a:p>
                  </a:txBody>
                  <a:tcPr marL="68580" marR="68580" marT="0" marB="0">
                    <a:lnL>
                      <a:noFill/>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bl>
          </a:graphicData>
        </a:graphic>
      </p:graphicFrame>
      <p:graphicFrame>
        <p:nvGraphicFramePr>
          <p:cNvPr id="9" name="Tablo 8"/>
          <p:cNvGraphicFramePr>
            <a:graphicFrameLocks noGrp="1"/>
          </p:cNvGraphicFramePr>
          <p:nvPr>
            <p:extLst>
              <p:ext uri="{D42A27DB-BD31-4B8C-83A1-F6EECF244321}">
                <p14:modId xmlns:p14="http://schemas.microsoft.com/office/powerpoint/2010/main" val="1386304530"/>
              </p:ext>
            </p:extLst>
          </p:nvPr>
        </p:nvGraphicFramePr>
        <p:xfrm>
          <a:off x="683568" y="3789040"/>
          <a:ext cx="7632848" cy="2730232"/>
        </p:xfrm>
        <a:graphic>
          <a:graphicData uri="http://schemas.openxmlformats.org/drawingml/2006/table">
            <a:tbl>
              <a:tblPr firstRow="1" firstCol="1" bandRow="1">
                <a:tableStyleId>{F2DE63D5-997A-4646-A377-4702673A728D}</a:tableStyleId>
              </a:tblPr>
              <a:tblGrid>
                <a:gridCol w="1614443"/>
                <a:gridCol w="253456"/>
                <a:gridCol w="5764949"/>
              </a:tblGrid>
              <a:tr h="311656">
                <a:tc gridSpan="3">
                  <a:txBody>
                    <a:bodyPr/>
                    <a:lstStyle/>
                    <a:p>
                      <a:pPr>
                        <a:spcAft>
                          <a:spcPts val="0"/>
                        </a:spcAft>
                      </a:pPr>
                      <a:r>
                        <a:rPr lang="tr-TR" dirty="0"/>
                        <a:t>İMÂM-I RABBÂNÎ</a:t>
                      </a:r>
                    </a:p>
                  </a:txBody>
                  <a:tcPr marL="68580" marR="68580" marT="0" marB="0"/>
                </a:tc>
                <a:tc hMerge="1">
                  <a:txBody>
                    <a:bodyPr/>
                    <a:lstStyle/>
                    <a:p>
                      <a:endParaRPr lang="tr-TR"/>
                    </a:p>
                  </a:txBody>
                  <a:tcPr/>
                </a:tc>
                <a:tc hMerge="1">
                  <a:txBody>
                    <a:bodyPr/>
                    <a:lstStyle/>
                    <a:p>
                      <a:endParaRPr lang="tr-TR"/>
                    </a:p>
                  </a:txBody>
                  <a:tcPr/>
                </a:tc>
              </a:tr>
              <a:tr h="311656">
                <a:tc>
                  <a:txBody>
                    <a:bodyPr/>
                    <a:lstStyle/>
                    <a:p>
                      <a:pPr>
                        <a:spcAft>
                          <a:spcPts val="0"/>
                        </a:spcAft>
                      </a:pPr>
                      <a:r>
                        <a:rPr lang="tr-TR" sz="1600" dirty="0"/>
                        <a:t>Literatür</a:t>
                      </a:r>
                    </a:p>
                  </a:txBody>
                  <a:tcPr marL="68580" marR="68580" marT="0" marB="0"/>
                </a:tc>
                <a:tc>
                  <a:txBody>
                    <a:bodyPr/>
                    <a:lstStyle/>
                    <a:p>
                      <a:pPr>
                        <a:spcAft>
                          <a:spcPts val="0"/>
                        </a:spcAft>
                      </a:pPr>
                      <a:r>
                        <a:rPr lang="tr-TR"/>
                        <a:t>:</a:t>
                      </a:r>
                    </a:p>
                  </a:txBody>
                  <a:tcPr marL="68580" marR="68580" marT="0" marB="0"/>
                </a:tc>
                <a:tc>
                  <a:txBody>
                    <a:bodyPr/>
                    <a:lstStyle/>
                    <a:p>
                      <a:pPr>
                        <a:spcAft>
                          <a:spcPts val="0"/>
                        </a:spcAft>
                      </a:pPr>
                      <a:r>
                        <a:rPr lang="tr-TR" dirty="0"/>
                        <a:t>Filozof</a:t>
                      </a:r>
                    </a:p>
                  </a:txBody>
                  <a:tcPr marL="68580" marR="68580" marT="0" marB="0"/>
                </a:tc>
              </a:tr>
              <a:tr h="311656">
                <a:tc>
                  <a:txBody>
                    <a:bodyPr/>
                    <a:lstStyle/>
                    <a:p>
                      <a:pPr>
                        <a:spcAft>
                          <a:spcPts val="0"/>
                        </a:spcAft>
                      </a:pPr>
                      <a:endParaRPr lang="tr-TR" sz="1600" dirty="0" smtClean="0"/>
                    </a:p>
                    <a:p>
                      <a:pPr>
                        <a:spcAft>
                          <a:spcPts val="0"/>
                        </a:spcAft>
                      </a:pPr>
                      <a:r>
                        <a:rPr lang="tr-TR" sz="1600" dirty="0" smtClean="0"/>
                        <a:t>Kısa </a:t>
                      </a:r>
                      <a:r>
                        <a:rPr lang="tr-TR" sz="1600" dirty="0"/>
                        <a:t>Tanıtımı</a:t>
                      </a:r>
                    </a:p>
                  </a:txBody>
                  <a:tcPr marL="68580" marR="68580" marT="0" marB="0"/>
                </a:tc>
                <a:tc>
                  <a:txBody>
                    <a:bodyPr/>
                    <a:lstStyle/>
                    <a:p>
                      <a:pPr>
                        <a:spcAft>
                          <a:spcPts val="0"/>
                        </a:spcAft>
                      </a:pPr>
                      <a:r>
                        <a:rPr lang="tr-TR" dirty="0"/>
                        <a:t>:</a:t>
                      </a:r>
                    </a:p>
                  </a:txBody>
                  <a:tcPr marL="68580" marR="68580" marT="0" marB="0"/>
                </a:tc>
                <a:tc>
                  <a:txBody>
                    <a:bodyPr/>
                    <a:lstStyle/>
                    <a:p>
                      <a:pPr>
                        <a:spcAft>
                          <a:spcPts val="0"/>
                        </a:spcAft>
                      </a:pPr>
                      <a:r>
                        <a:rPr lang="tr-TR" dirty="0" err="1"/>
                        <a:t>Ahmed</a:t>
                      </a:r>
                      <a:r>
                        <a:rPr lang="tr-TR" dirty="0"/>
                        <a:t> </a:t>
                      </a:r>
                      <a:r>
                        <a:rPr lang="tr-TR" dirty="0" err="1"/>
                        <a:t>Sirhindî</a:t>
                      </a:r>
                      <a:r>
                        <a:rPr lang="tr-TR" dirty="0"/>
                        <a:t>, Hindistan'da yaşamış İslâm âlimi ve tasavvuf önderi. </a:t>
                      </a:r>
                    </a:p>
                  </a:txBody>
                  <a:tcPr marL="68580" marR="68580" marT="0" marB="0"/>
                </a:tc>
              </a:tr>
              <a:tr h="311656">
                <a:tc>
                  <a:txBody>
                    <a:bodyPr/>
                    <a:lstStyle/>
                    <a:p>
                      <a:pPr>
                        <a:spcAft>
                          <a:spcPts val="0"/>
                        </a:spcAft>
                      </a:pPr>
                      <a:r>
                        <a:rPr lang="tr-TR" sz="1600" dirty="0">
                          <a:hlinkClick r:id="rId2"/>
                        </a:rPr>
                        <a:t>Doğum Tarihi</a:t>
                      </a:r>
                      <a:endParaRPr lang="tr-TR" sz="1600" dirty="0"/>
                    </a:p>
                  </a:txBody>
                  <a:tcPr marL="68580" marR="68580" marT="0" marB="0"/>
                </a:tc>
                <a:tc>
                  <a:txBody>
                    <a:bodyPr/>
                    <a:lstStyle/>
                    <a:p>
                      <a:pPr>
                        <a:spcAft>
                          <a:spcPts val="0"/>
                        </a:spcAft>
                      </a:pPr>
                      <a:r>
                        <a:rPr lang="tr-TR" dirty="0"/>
                        <a:t>:</a:t>
                      </a:r>
                    </a:p>
                  </a:txBody>
                  <a:tcPr marL="68580" marR="68580" marT="0" marB="0"/>
                </a:tc>
                <a:tc>
                  <a:txBody>
                    <a:bodyPr/>
                    <a:lstStyle/>
                    <a:p>
                      <a:pPr>
                        <a:spcAft>
                          <a:spcPts val="0"/>
                        </a:spcAft>
                      </a:pPr>
                      <a:r>
                        <a:rPr lang="tr-TR" dirty="0"/>
                        <a:t>26 Haziran 1564, </a:t>
                      </a:r>
                      <a:r>
                        <a:rPr lang="tr-TR" dirty="0" err="1">
                          <a:solidFill>
                            <a:schemeClr val="tx1"/>
                          </a:solidFill>
                          <a:hlinkClick r:id="rId9"/>
                        </a:rPr>
                        <a:t>Sirhind-Fategarh</a:t>
                      </a:r>
                      <a:r>
                        <a:rPr lang="tr-TR" dirty="0">
                          <a:hlinkClick r:id="rId9"/>
                        </a:rPr>
                        <a:t>, Hindistan</a:t>
                      </a:r>
                      <a:endParaRPr lang="tr-TR" dirty="0"/>
                    </a:p>
                  </a:txBody>
                  <a:tcPr marL="68580" marR="68580" marT="0" marB="0"/>
                </a:tc>
              </a:tr>
              <a:tr h="311656">
                <a:tc>
                  <a:txBody>
                    <a:bodyPr/>
                    <a:lstStyle/>
                    <a:p>
                      <a:pPr>
                        <a:spcAft>
                          <a:spcPts val="0"/>
                        </a:spcAft>
                      </a:pPr>
                      <a:r>
                        <a:rPr lang="tr-TR" sz="1600" dirty="0">
                          <a:hlinkClick r:id="rId4"/>
                        </a:rPr>
                        <a:t>Öl. </a:t>
                      </a:r>
                      <a:r>
                        <a:rPr lang="tr-TR" sz="1600" dirty="0" smtClean="0">
                          <a:hlinkClick r:id="rId4"/>
                        </a:rPr>
                        <a:t>ve </a:t>
                      </a:r>
                      <a:r>
                        <a:rPr lang="tr-TR" sz="1600" dirty="0">
                          <a:hlinkClick r:id="rId4"/>
                        </a:rPr>
                        <a:t>Yeri</a:t>
                      </a:r>
                      <a:endParaRPr lang="tr-TR" sz="1600" dirty="0"/>
                    </a:p>
                  </a:txBody>
                  <a:tcPr marL="68580" marR="68580" marT="0" marB="0"/>
                </a:tc>
                <a:tc>
                  <a:txBody>
                    <a:bodyPr/>
                    <a:lstStyle/>
                    <a:p>
                      <a:pPr>
                        <a:spcAft>
                          <a:spcPts val="0"/>
                        </a:spcAft>
                      </a:pPr>
                      <a:r>
                        <a:rPr lang="tr-TR" dirty="0"/>
                        <a:t>:</a:t>
                      </a:r>
                    </a:p>
                  </a:txBody>
                  <a:tcPr marL="68580" marR="68580" marT="0" marB="0"/>
                </a:tc>
                <a:tc>
                  <a:txBody>
                    <a:bodyPr/>
                    <a:lstStyle/>
                    <a:p>
                      <a:pPr>
                        <a:spcAft>
                          <a:spcPts val="0"/>
                        </a:spcAft>
                      </a:pPr>
                      <a:r>
                        <a:rPr lang="tr-TR" dirty="0"/>
                        <a:t>10 Aralık 1624, </a:t>
                      </a:r>
                      <a:r>
                        <a:rPr lang="tr-TR" dirty="0" err="1">
                          <a:hlinkClick r:id="rId10"/>
                        </a:rPr>
                        <a:t>Sirhind-Fategarh</a:t>
                      </a:r>
                      <a:r>
                        <a:rPr lang="tr-TR" dirty="0">
                          <a:hlinkClick r:id="rId10"/>
                        </a:rPr>
                        <a:t>, Hindistan</a:t>
                      </a:r>
                      <a:endParaRPr lang="tr-TR" dirty="0"/>
                    </a:p>
                  </a:txBody>
                  <a:tcPr marL="68580" marR="68580" marT="0" marB="0"/>
                </a:tc>
              </a:tr>
              <a:tr h="311656">
                <a:tc>
                  <a:txBody>
                    <a:bodyPr/>
                    <a:lstStyle/>
                    <a:p>
                      <a:pPr>
                        <a:spcAft>
                          <a:spcPts val="0"/>
                        </a:spcAft>
                      </a:pPr>
                      <a:r>
                        <a:rPr lang="tr-TR" sz="1600" dirty="0">
                          <a:hlinkClick r:id="rId6"/>
                        </a:rPr>
                        <a:t>Ebeveynler</a:t>
                      </a:r>
                      <a:endParaRPr lang="tr-TR" sz="1600" dirty="0"/>
                    </a:p>
                  </a:txBody>
                  <a:tcPr marL="68580" marR="68580" marT="0" marB="0"/>
                </a:tc>
                <a:tc>
                  <a:txBody>
                    <a:bodyPr/>
                    <a:lstStyle/>
                    <a:p>
                      <a:pPr>
                        <a:spcAft>
                          <a:spcPts val="0"/>
                        </a:spcAft>
                      </a:pPr>
                      <a:r>
                        <a:rPr lang="tr-TR"/>
                        <a:t>:</a:t>
                      </a:r>
                    </a:p>
                  </a:txBody>
                  <a:tcPr marL="68580" marR="68580" marT="0" marB="0"/>
                </a:tc>
                <a:tc>
                  <a:txBody>
                    <a:bodyPr/>
                    <a:lstStyle/>
                    <a:p>
                      <a:pPr>
                        <a:spcAft>
                          <a:spcPts val="0"/>
                        </a:spcAft>
                      </a:pPr>
                      <a:r>
                        <a:rPr lang="tr-TR" dirty="0" err="1">
                          <a:hlinkClick r:id="rId11"/>
                        </a:rPr>
                        <a:t>Shaykh</a:t>
                      </a:r>
                      <a:r>
                        <a:rPr lang="tr-TR" dirty="0">
                          <a:hlinkClick r:id="rId11"/>
                        </a:rPr>
                        <a:t> '</a:t>
                      </a:r>
                      <a:r>
                        <a:rPr lang="tr-TR" dirty="0" err="1">
                          <a:hlinkClick r:id="rId11"/>
                        </a:rPr>
                        <a:t>Abd</a:t>
                      </a:r>
                      <a:r>
                        <a:rPr lang="tr-TR" dirty="0">
                          <a:hlinkClick r:id="rId11"/>
                        </a:rPr>
                        <a:t> al-</a:t>
                      </a:r>
                      <a:r>
                        <a:rPr lang="tr-TR" dirty="0" err="1">
                          <a:hlinkClick r:id="rId11"/>
                        </a:rPr>
                        <a:t>Ahad</a:t>
                      </a:r>
                      <a:endParaRPr lang="tr-TR" dirty="0"/>
                    </a:p>
                  </a:txBody>
                  <a:tcPr marL="68580" marR="68580" marT="0" marB="0"/>
                </a:tc>
              </a:tr>
              <a:tr h="311656">
                <a:tc>
                  <a:txBody>
                    <a:bodyPr/>
                    <a:lstStyle/>
                    <a:p>
                      <a:pPr>
                        <a:spcAft>
                          <a:spcPts val="0"/>
                        </a:spcAft>
                      </a:pPr>
                      <a:r>
                        <a:rPr lang="tr-TR" sz="1600" dirty="0">
                          <a:hlinkClick r:id="rId8"/>
                        </a:rPr>
                        <a:t>Kitaplar</a:t>
                      </a:r>
                      <a:endParaRPr lang="tr-TR" sz="1600" dirty="0"/>
                    </a:p>
                  </a:txBody>
                  <a:tcPr marL="68580" marR="68580" marT="0" marB="0"/>
                </a:tc>
                <a:tc>
                  <a:txBody>
                    <a:bodyPr/>
                    <a:lstStyle/>
                    <a:p>
                      <a:pPr>
                        <a:spcAft>
                          <a:spcPts val="0"/>
                        </a:spcAft>
                      </a:pPr>
                      <a:r>
                        <a:rPr lang="tr-TR"/>
                        <a:t>:</a:t>
                      </a:r>
                    </a:p>
                  </a:txBody>
                  <a:tcPr marL="68580" marR="68580" marT="0" marB="0"/>
                </a:tc>
                <a:tc>
                  <a:txBody>
                    <a:bodyPr/>
                    <a:lstStyle/>
                    <a:p>
                      <a:pPr>
                        <a:spcAft>
                          <a:spcPts val="0"/>
                        </a:spcAft>
                      </a:pPr>
                      <a:r>
                        <a:rPr lang="tr-TR" dirty="0" err="1">
                          <a:hlinkClick r:id="rId12"/>
                        </a:rPr>
                        <a:t>Mektubat</a:t>
                      </a:r>
                      <a:r>
                        <a:rPr lang="tr-TR" dirty="0">
                          <a:hlinkClick r:id="rId12"/>
                        </a:rPr>
                        <a:t>-ı Rabbani</a:t>
                      </a:r>
                      <a:r>
                        <a:rPr lang="tr-TR" dirty="0"/>
                        <a:t>, </a:t>
                      </a:r>
                      <a:r>
                        <a:rPr lang="tr-TR" dirty="0" err="1">
                          <a:hlinkClick r:id="rId13"/>
                        </a:rPr>
                        <a:t>L'inizio</a:t>
                      </a:r>
                      <a:r>
                        <a:rPr lang="tr-TR" dirty="0">
                          <a:hlinkClick r:id="rId13"/>
                        </a:rPr>
                        <a:t> e il </a:t>
                      </a:r>
                      <a:r>
                        <a:rPr lang="tr-TR" dirty="0" err="1">
                          <a:hlinkClick r:id="rId13"/>
                        </a:rPr>
                        <a:t>ritorno</a:t>
                      </a:r>
                      <a:r>
                        <a:rPr lang="tr-TR" dirty="0">
                          <a:hlinkClick r:id="rId13"/>
                        </a:rPr>
                        <a:t>. </a:t>
                      </a:r>
                      <a:r>
                        <a:rPr lang="tr-TR" dirty="0" err="1">
                          <a:hlinkClick r:id="rId13"/>
                        </a:rPr>
                        <a:t>Mabda</a:t>
                      </a:r>
                      <a:r>
                        <a:rPr lang="tr-TR" dirty="0">
                          <a:hlinkClick r:id="rId13"/>
                        </a:rPr>
                        <a:t>' o </a:t>
                      </a:r>
                      <a:r>
                        <a:rPr lang="tr-TR" dirty="0" err="1">
                          <a:hlinkClick r:id="rId13"/>
                        </a:rPr>
                        <a:t>Ma'ad</a:t>
                      </a:r>
                      <a:endParaRPr lang="tr-TR" dirty="0"/>
                    </a:p>
                  </a:txBody>
                  <a:tcPr marL="68580" marR="68580" marT="0" marB="0"/>
                </a:tc>
              </a:tr>
              <a:tr h="311656">
                <a:tc>
                  <a:txBody>
                    <a:bodyPr/>
                    <a:lstStyle/>
                    <a:p>
                      <a:pPr>
                        <a:spcAft>
                          <a:spcPts val="0"/>
                        </a:spcAft>
                      </a:pPr>
                      <a:r>
                        <a:rPr lang="tr-TR" sz="1600" dirty="0">
                          <a:hlinkClick r:id="rId14"/>
                        </a:rPr>
                        <a:t>Etkilendiği Kişi</a:t>
                      </a:r>
                      <a:endParaRPr lang="tr-TR" sz="1600" dirty="0"/>
                    </a:p>
                  </a:txBody>
                  <a:tcPr marL="68580" marR="68580" marT="0" marB="0"/>
                </a:tc>
                <a:tc>
                  <a:txBody>
                    <a:bodyPr/>
                    <a:lstStyle/>
                    <a:p>
                      <a:pPr>
                        <a:spcAft>
                          <a:spcPts val="0"/>
                        </a:spcAft>
                      </a:pPr>
                      <a:r>
                        <a:rPr lang="tr-TR" dirty="0"/>
                        <a:t>:</a:t>
                      </a:r>
                    </a:p>
                  </a:txBody>
                  <a:tcPr marL="68580" marR="68580" marT="0" marB="0"/>
                </a:tc>
                <a:tc>
                  <a:txBody>
                    <a:bodyPr/>
                    <a:lstStyle/>
                    <a:p>
                      <a:pPr>
                        <a:spcAft>
                          <a:spcPts val="0"/>
                        </a:spcAft>
                      </a:pPr>
                      <a:r>
                        <a:rPr lang="tr-TR" dirty="0" err="1">
                          <a:hlinkClick r:id="rId15"/>
                        </a:rPr>
                        <a:t>Gazzâlî</a:t>
                      </a:r>
                      <a:r>
                        <a:rPr lang="tr-TR" dirty="0"/>
                        <a:t>, </a:t>
                      </a:r>
                      <a:r>
                        <a:rPr lang="tr-TR" dirty="0">
                          <a:hlinkClick r:id="rId16"/>
                        </a:rPr>
                        <a:t>Ebu Hanife</a:t>
                      </a:r>
                      <a:r>
                        <a:rPr lang="tr-TR" dirty="0"/>
                        <a:t>, </a:t>
                      </a:r>
                      <a:r>
                        <a:rPr lang="tr-TR" dirty="0">
                          <a:hlinkClick r:id="rId17"/>
                        </a:rPr>
                        <a:t>Şafii</a:t>
                      </a:r>
                      <a:endParaRPr lang="tr-TR" dirty="0"/>
                    </a:p>
                  </a:txBody>
                  <a:tcPr marL="68580" marR="68580" marT="0" marB="0"/>
                </a:tc>
              </a:tr>
            </a:tbl>
          </a:graphicData>
        </a:graphic>
      </p:graphicFrame>
    </p:spTree>
    <p:extLst>
      <p:ext uri="{BB962C8B-B14F-4D97-AF65-F5344CB8AC3E}">
        <p14:creationId xmlns:p14="http://schemas.microsoft.com/office/powerpoint/2010/main" val="3565082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İçerik Yer Tutucusu 18"/>
          <p:cNvGraphicFramePr>
            <a:graphicFrameLocks noGrp="1"/>
          </p:cNvGraphicFramePr>
          <p:nvPr>
            <p:ph sz="quarter" idx="1"/>
            <p:extLst>
              <p:ext uri="{D42A27DB-BD31-4B8C-83A1-F6EECF244321}">
                <p14:modId xmlns:p14="http://schemas.microsoft.com/office/powerpoint/2010/main" val="3135868958"/>
              </p:ext>
            </p:extLst>
          </p:nvPr>
        </p:nvGraphicFramePr>
        <p:xfrm>
          <a:off x="2825806" y="1289906"/>
          <a:ext cx="522058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Blok Yay 20"/>
          <p:cNvSpPr/>
          <p:nvPr/>
        </p:nvSpPr>
        <p:spPr>
          <a:xfrm>
            <a:off x="2051720" y="274877"/>
            <a:ext cx="6768752" cy="6453336"/>
          </a:xfrm>
          <a:prstGeom prst="blockArc">
            <a:avLst>
              <a:gd name="adj1" fmla="val 366605"/>
              <a:gd name="adj2" fmla="val 349682"/>
              <a:gd name="adj3" fmla="val 796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r-TR" dirty="0">
              <a:solidFill>
                <a:schemeClr val="tx1"/>
              </a:solidFill>
            </a:endParaRPr>
          </a:p>
        </p:txBody>
      </p:sp>
      <p:sp>
        <p:nvSpPr>
          <p:cNvPr id="22" name="Dikdörtgen 21"/>
          <p:cNvSpPr/>
          <p:nvPr/>
        </p:nvSpPr>
        <p:spPr>
          <a:xfrm>
            <a:off x="4254403" y="873056"/>
            <a:ext cx="2351927" cy="369332"/>
          </a:xfrm>
          <a:prstGeom prst="rect">
            <a:avLst/>
          </a:prstGeom>
          <a:ln>
            <a:solidFill>
              <a:schemeClr val="bg1"/>
            </a:solidFill>
          </a:ln>
        </p:spPr>
        <p:txBody>
          <a:bodyPr wrap="none">
            <a:spAutoFit/>
          </a:bodyPr>
          <a:lstStyle/>
          <a:p>
            <a:pPr algn="ctr"/>
            <a:r>
              <a:rPr lang="tr-TR" b="1" dirty="0">
                <a:solidFill>
                  <a:schemeClr val="accent1"/>
                </a:solidFill>
                <a:effectLst>
                  <a:outerShdw blurRad="38100" dist="38100" dir="2700000" algn="tl">
                    <a:srgbClr val="000000">
                      <a:alpha val="43137"/>
                    </a:srgbClr>
                  </a:outerShdw>
                </a:effectLst>
              </a:rPr>
              <a:t>İslam Kültür Dairesi</a:t>
            </a:r>
          </a:p>
        </p:txBody>
      </p:sp>
      <p:sp>
        <p:nvSpPr>
          <p:cNvPr id="23" name="Dikdörtgen 22"/>
          <p:cNvSpPr/>
          <p:nvPr/>
        </p:nvSpPr>
        <p:spPr>
          <a:xfrm>
            <a:off x="4967142" y="3198118"/>
            <a:ext cx="964890" cy="864096"/>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tr-TR" dirty="0" smtClean="0"/>
              <a:t>İSLAM</a:t>
            </a:r>
            <a:endParaRPr lang="tr-TR" dirty="0"/>
          </a:p>
        </p:txBody>
      </p:sp>
      <p:sp>
        <p:nvSpPr>
          <p:cNvPr id="40" name="Sağ Ok 39"/>
          <p:cNvSpPr/>
          <p:nvPr/>
        </p:nvSpPr>
        <p:spPr>
          <a:xfrm>
            <a:off x="1259632" y="692696"/>
            <a:ext cx="1296144" cy="5184576"/>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tr-TR"/>
          </a:p>
        </p:txBody>
      </p:sp>
      <p:sp>
        <p:nvSpPr>
          <p:cNvPr id="42" name="Aşağı Ok 41"/>
          <p:cNvSpPr/>
          <p:nvPr/>
        </p:nvSpPr>
        <p:spPr>
          <a:xfrm>
            <a:off x="5295063" y="4159349"/>
            <a:ext cx="298798" cy="9324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4" name="Sağ Ok 43"/>
          <p:cNvSpPr/>
          <p:nvPr/>
        </p:nvSpPr>
        <p:spPr>
          <a:xfrm rot="3342985">
            <a:off x="5869701" y="4264711"/>
            <a:ext cx="597675" cy="2777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2" name="Dikdörtgen 51"/>
          <p:cNvSpPr/>
          <p:nvPr/>
        </p:nvSpPr>
        <p:spPr>
          <a:xfrm>
            <a:off x="141463" y="873056"/>
            <a:ext cx="1008111" cy="6117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tr-TR" altLang="tr-TR" sz="1100" b="1" dirty="0" smtClean="0">
              <a:solidFill>
                <a:srgbClr val="FF0000"/>
              </a:solidFill>
              <a:effectLst>
                <a:outerShdw blurRad="38100" dist="38100" dir="2700000" algn="tl">
                  <a:srgbClr val="000000">
                    <a:alpha val="43137"/>
                  </a:srgbClr>
                </a:outerShdw>
              </a:effectLst>
            </a:endParaRPr>
          </a:p>
          <a:p>
            <a:endParaRPr lang="tr-TR" altLang="tr-TR" sz="1100" b="1" dirty="0" smtClean="0">
              <a:solidFill>
                <a:srgbClr val="FF0000"/>
              </a:solidFill>
              <a:effectLst>
                <a:outerShdw blurRad="38100" dist="38100" dir="2700000" algn="tl">
                  <a:srgbClr val="000000">
                    <a:alpha val="43137"/>
                  </a:srgbClr>
                </a:outerShdw>
              </a:effectLst>
            </a:endParaRPr>
          </a:p>
          <a:p>
            <a:r>
              <a:rPr lang="tr-TR" altLang="tr-TR" sz="1100" b="1" dirty="0" smtClean="0">
                <a:solidFill>
                  <a:srgbClr val="FF0000"/>
                </a:solidFill>
                <a:effectLst>
                  <a:outerShdw blurRad="38100" dist="38100" dir="2700000" algn="tl">
                    <a:srgbClr val="000000">
                      <a:alpha val="43137"/>
                    </a:srgbClr>
                  </a:outerShdw>
                </a:effectLst>
              </a:rPr>
              <a:t>Eski </a:t>
            </a:r>
            <a:r>
              <a:rPr lang="tr-TR" altLang="tr-TR" sz="1100" b="1" dirty="0">
                <a:solidFill>
                  <a:srgbClr val="FF0000"/>
                </a:solidFill>
                <a:effectLst>
                  <a:outerShdw blurRad="38100" dist="38100" dir="2700000" algn="tl">
                    <a:srgbClr val="000000">
                      <a:alpha val="43137"/>
                    </a:srgbClr>
                  </a:outerShdw>
                </a:effectLst>
              </a:rPr>
              <a:t>Mısır </a:t>
            </a:r>
          </a:p>
          <a:p>
            <a:r>
              <a:rPr lang="tr-TR" altLang="tr-TR" sz="1100" b="1" dirty="0">
                <a:solidFill>
                  <a:srgbClr val="FF0000"/>
                </a:solidFill>
                <a:effectLst>
                  <a:outerShdw blurRad="38100" dist="38100" dir="2700000" algn="tl">
                    <a:srgbClr val="000000">
                      <a:alpha val="43137"/>
                    </a:srgbClr>
                  </a:outerShdw>
                </a:effectLst>
              </a:rPr>
              <a:t>ve Afrika </a:t>
            </a:r>
          </a:p>
          <a:p>
            <a:r>
              <a:rPr lang="tr-TR" altLang="tr-TR" sz="1100" b="1" dirty="0">
                <a:solidFill>
                  <a:srgbClr val="FF0000"/>
                </a:solidFill>
                <a:effectLst>
                  <a:outerShdw blurRad="38100" dist="38100" dir="2700000" algn="tl">
                    <a:srgbClr val="000000">
                      <a:alpha val="43137"/>
                    </a:srgbClr>
                  </a:outerShdw>
                </a:effectLst>
              </a:rPr>
              <a:t>Kültürleri</a:t>
            </a:r>
          </a:p>
          <a:p>
            <a:pPr algn="ctr"/>
            <a:endParaRPr lang="tr-TR" dirty="0"/>
          </a:p>
        </p:txBody>
      </p:sp>
      <p:sp>
        <p:nvSpPr>
          <p:cNvPr id="53" name="Dikdörtgen 52"/>
          <p:cNvSpPr/>
          <p:nvPr/>
        </p:nvSpPr>
        <p:spPr>
          <a:xfrm>
            <a:off x="131358" y="1628800"/>
            <a:ext cx="1018216" cy="5772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r>
              <a:rPr lang="tr-TR" altLang="tr-TR" sz="1100" b="1" dirty="0">
                <a:solidFill>
                  <a:srgbClr val="00B0F0"/>
                </a:solidFill>
                <a:effectLst>
                  <a:outerShdw blurRad="38100" dist="38100" dir="2700000" algn="tl">
                    <a:srgbClr val="000000">
                      <a:alpha val="43137"/>
                    </a:srgbClr>
                  </a:outerShdw>
                </a:effectLst>
              </a:rPr>
              <a:t>Eski </a:t>
            </a:r>
          </a:p>
          <a:p>
            <a:pPr lvl="0"/>
            <a:r>
              <a:rPr lang="tr-TR" altLang="tr-TR" sz="1100" b="1" dirty="0">
                <a:solidFill>
                  <a:srgbClr val="00B0F0"/>
                </a:solidFill>
                <a:effectLst>
                  <a:outerShdw blurRad="38100" dist="38100" dir="2700000" algn="tl">
                    <a:srgbClr val="000000">
                      <a:alpha val="43137"/>
                    </a:srgbClr>
                  </a:outerShdw>
                </a:effectLst>
              </a:rPr>
              <a:t>Orta Doğu</a:t>
            </a:r>
          </a:p>
          <a:p>
            <a:pPr lvl="0"/>
            <a:r>
              <a:rPr lang="tr-TR" altLang="tr-TR" sz="1100" b="1" dirty="0">
                <a:solidFill>
                  <a:srgbClr val="00B0F0"/>
                </a:solidFill>
                <a:effectLst>
                  <a:outerShdw blurRad="38100" dist="38100" dir="2700000" algn="tl">
                    <a:srgbClr val="000000">
                      <a:alpha val="43137"/>
                    </a:srgbClr>
                  </a:outerShdw>
                </a:effectLst>
              </a:rPr>
              <a:t>Kültürleri</a:t>
            </a:r>
          </a:p>
        </p:txBody>
      </p:sp>
      <p:sp>
        <p:nvSpPr>
          <p:cNvPr id="54" name="Dikdörtgen 53"/>
          <p:cNvSpPr/>
          <p:nvPr/>
        </p:nvSpPr>
        <p:spPr>
          <a:xfrm>
            <a:off x="131358" y="2348880"/>
            <a:ext cx="1061634" cy="58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r>
              <a:rPr lang="tr-TR" altLang="tr-TR" sz="1100" b="1" dirty="0">
                <a:solidFill>
                  <a:srgbClr val="7030A0"/>
                </a:solidFill>
                <a:effectLst>
                  <a:outerShdw blurRad="38100" dist="38100" dir="2700000" algn="tl">
                    <a:srgbClr val="000000">
                      <a:alpha val="43137"/>
                    </a:srgbClr>
                  </a:outerShdw>
                </a:effectLst>
              </a:rPr>
              <a:t>Bizans </a:t>
            </a:r>
          </a:p>
          <a:p>
            <a:pPr lvl="0"/>
            <a:r>
              <a:rPr lang="tr-TR" altLang="tr-TR" sz="1100" b="1" dirty="0">
                <a:solidFill>
                  <a:srgbClr val="7030A0"/>
                </a:solidFill>
                <a:effectLst>
                  <a:outerShdw blurRad="38100" dist="38100" dir="2700000" algn="tl">
                    <a:srgbClr val="000000">
                      <a:alpha val="43137"/>
                    </a:srgbClr>
                  </a:outerShdw>
                </a:effectLst>
              </a:rPr>
              <a:t>Kültürü</a:t>
            </a:r>
          </a:p>
        </p:txBody>
      </p:sp>
      <p:sp>
        <p:nvSpPr>
          <p:cNvPr id="55" name="Dikdörtgen 54"/>
          <p:cNvSpPr/>
          <p:nvPr/>
        </p:nvSpPr>
        <p:spPr>
          <a:xfrm>
            <a:off x="131358" y="3789040"/>
            <a:ext cx="1056588" cy="59363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r>
              <a:rPr lang="tr-TR" altLang="tr-TR" sz="1100" b="1" dirty="0">
                <a:solidFill>
                  <a:srgbClr val="C00000"/>
                </a:solidFill>
                <a:effectLst>
                  <a:outerShdw blurRad="38100" dist="38100" dir="2700000" algn="tl">
                    <a:srgbClr val="000000">
                      <a:alpha val="43137"/>
                    </a:srgbClr>
                  </a:outerShdw>
                </a:effectLst>
              </a:rPr>
              <a:t>İran </a:t>
            </a:r>
          </a:p>
          <a:p>
            <a:pPr lvl="0"/>
            <a:r>
              <a:rPr lang="tr-TR" altLang="tr-TR" sz="1100" b="1" dirty="0">
                <a:solidFill>
                  <a:srgbClr val="C00000"/>
                </a:solidFill>
                <a:effectLst>
                  <a:outerShdw blurRad="38100" dist="38100" dir="2700000" algn="tl">
                    <a:srgbClr val="000000">
                      <a:alpha val="43137"/>
                    </a:srgbClr>
                  </a:outerShdw>
                </a:effectLst>
              </a:rPr>
              <a:t>Kültürü</a:t>
            </a:r>
          </a:p>
        </p:txBody>
      </p:sp>
      <p:sp>
        <p:nvSpPr>
          <p:cNvPr id="56" name="Dikdörtgen 55"/>
          <p:cNvSpPr/>
          <p:nvPr/>
        </p:nvSpPr>
        <p:spPr>
          <a:xfrm>
            <a:off x="141463" y="3140968"/>
            <a:ext cx="1051529" cy="5043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r>
              <a:rPr lang="tr-TR" altLang="tr-TR" sz="1100" b="1" dirty="0">
                <a:solidFill>
                  <a:srgbClr val="FF0000"/>
                </a:solidFill>
                <a:effectLst>
                  <a:outerShdw blurRad="38100" dist="38100" dir="2700000" algn="tl">
                    <a:srgbClr val="000000">
                      <a:alpha val="43137"/>
                    </a:srgbClr>
                  </a:outerShdw>
                </a:effectLst>
              </a:rPr>
              <a:t>Hint </a:t>
            </a:r>
          </a:p>
          <a:p>
            <a:pPr lvl="0"/>
            <a:r>
              <a:rPr lang="tr-TR" altLang="tr-TR" sz="1100" b="1" dirty="0">
                <a:solidFill>
                  <a:srgbClr val="FF0000"/>
                </a:solidFill>
                <a:effectLst>
                  <a:outerShdw blurRad="38100" dist="38100" dir="2700000" algn="tl">
                    <a:srgbClr val="000000">
                      <a:alpha val="43137"/>
                    </a:srgbClr>
                  </a:outerShdw>
                </a:effectLst>
              </a:rPr>
              <a:t>Kültürü</a:t>
            </a:r>
            <a:endParaRPr lang="tr-TR" sz="1100" dirty="0">
              <a:solidFill>
                <a:prstClr val="black"/>
              </a:solidFill>
            </a:endParaRPr>
          </a:p>
        </p:txBody>
      </p:sp>
      <p:sp>
        <p:nvSpPr>
          <p:cNvPr id="57" name="Dikdörtgen 56"/>
          <p:cNvSpPr/>
          <p:nvPr/>
        </p:nvSpPr>
        <p:spPr>
          <a:xfrm>
            <a:off x="169730" y="5219658"/>
            <a:ext cx="1018216" cy="54254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r>
              <a:rPr lang="tr-TR" altLang="tr-TR" sz="1100" b="1" dirty="0">
                <a:solidFill>
                  <a:prstClr val="black"/>
                </a:solidFill>
                <a:effectLst>
                  <a:outerShdw blurRad="38100" dist="38100" dir="2700000" algn="tl">
                    <a:srgbClr val="000000">
                      <a:alpha val="43137"/>
                    </a:srgbClr>
                  </a:outerShdw>
                </a:effectLst>
              </a:rPr>
              <a:t>Yahudilik ve Hristiyanlık</a:t>
            </a:r>
          </a:p>
        </p:txBody>
      </p:sp>
      <p:sp>
        <p:nvSpPr>
          <p:cNvPr id="58" name="Dikdörtgen 57"/>
          <p:cNvSpPr/>
          <p:nvPr/>
        </p:nvSpPr>
        <p:spPr>
          <a:xfrm>
            <a:off x="169730" y="4587713"/>
            <a:ext cx="1023262" cy="5040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0"/>
            <a:r>
              <a:rPr lang="tr-TR" altLang="tr-TR" sz="1050" b="1" dirty="0">
                <a:solidFill>
                  <a:srgbClr val="0070C0"/>
                </a:solidFill>
                <a:effectLst>
                  <a:outerShdw blurRad="38100" dist="38100" dir="2700000" algn="tl">
                    <a:srgbClr val="000000">
                      <a:alpha val="43137"/>
                    </a:srgbClr>
                  </a:outerShdw>
                </a:effectLst>
              </a:rPr>
              <a:t>Orta Asya </a:t>
            </a:r>
            <a:r>
              <a:rPr lang="tr-TR" altLang="tr-TR" sz="1050" b="1" dirty="0" smtClean="0">
                <a:solidFill>
                  <a:srgbClr val="0070C0"/>
                </a:solidFill>
                <a:effectLst>
                  <a:outerShdw blurRad="38100" dist="38100" dir="2700000" algn="tl">
                    <a:srgbClr val="000000">
                      <a:alpha val="43137"/>
                    </a:srgbClr>
                  </a:outerShdw>
                </a:effectLst>
              </a:rPr>
              <a:t>Uzak Doğu </a:t>
            </a:r>
            <a:r>
              <a:rPr lang="tr-TR" altLang="tr-TR" sz="1100" b="1" dirty="0" smtClean="0">
                <a:solidFill>
                  <a:srgbClr val="0070C0"/>
                </a:solidFill>
                <a:effectLst>
                  <a:outerShdw blurRad="38100" dist="38100" dir="2700000" algn="tl">
                    <a:srgbClr val="000000">
                      <a:alpha val="43137"/>
                    </a:srgbClr>
                  </a:outerShdw>
                </a:effectLst>
              </a:rPr>
              <a:t>Kültürü</a:t>
            </a:r>
            <a:endParaRPr lang="tr-TR" altLang="tr-TR" sz="1100" b="1" dirty="0">
              <a:solidFill>
                <a:srgbClr val="0070C0"/>
              </a:solidFill>
              <a:effectLst>
                <a:outerShdw blurRad="38100" dist="38100" dir="2700000" algn="tl">
                  <a:srgbClr val="000000">
                    <a:alpha val="43137"/>
                  </a:srgbClr>
                </a:outerShdw>
              </a:effectLst>
            </a:endParaRPr>
          </a:p>
        </p:txBody>
      </p:sp>
      <p:sp>
        <p:nvSpPr>
          <p:cNvPr id="59" name="Sağ Ok 58"/>
          <p:cNvSpPr/>
          <p:nvPr/>
        </p:nvSpPr>
        <p:spPr>
          <a:xfrm rot="16200000">
            <a:off x="4971877" y="2496267"/>
            <a:ext cx="957099" cy="2868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0" name="Aşağı Ok 59"/>
          <p:cNvSpPr/>
          <p:nvPr/>
        </p:nvSpPr>
        <p:spPr>
          <a:xfrm rot="2384966">
            <a:off x="4568551" y="4123863"/>
            <a:ext cx="288032" cy="579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1" name="Sağ Ok 60"/>
          <p:cNvSpPr/>
          <p:nvPr/>
        </p:nvSpPr>
        <p:spPr>
          <a:xfrm rot="10800000">
            <a:off x="4165614" y="3478721"/>
            <a:ext cx="622410" cy="3028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2" name="Aşağı Ok 61"/>
          <p:cNvSpPr/>
          <p:nvPr/>
        </p:nvSpPr>
        <p:spPr>
          <a:xfrm rot="8242790">
            <a:off x="4574731" y="2540224"/>
            <a:ext cx="288032" cy="579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Aşağı Ok 23"/>
          <p:cNvSpPr/>
          <p:nvPr/>
        </p:nvSpPr>
        <p:spPr>
          <a:xfrm rot="13078347">
            <a:off x="6037535" y="2540224"/>
            <a:ext cx="288032" cy="579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Aşağı Ok 24"/>
          <p:cNvSpPr/>
          <p:nvPr/>
        </p:nvSpPr>
        <p:spPr>
          <a:xfrm rot="16200000">
            <a:off x="6194662" y="3355661"/>
            <a:ext cx="288032" cy="579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743440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627784" y="548680"/>
            <a:ext cx="3384376" cy="576064"/>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tr-TR" dirty="0" smtClean="0"/>
              <a:t>Hz. Peygamberin Vefatı</a:t>
            </a:r>
          </a:p>
          <a:p>
            <a:pPr algn="ctr"/>
            <a:r>
              <a:rPr lang="tr-TR" dirty="0" smtClean="0"/>
              <a:t>632</a:t>
            </a:r>
            <a:endParaRPr lang="tr-TR" dirty="0"/>
          </a:p>
        </p:txBody>
      </p:sp>
      <p:cxnSp>
        <p:nvCxnSpPr>
          <p:cNvPr id="7" name="Düz Bağlayıcı 6"/>
          <p:cNvCxnSpPr/>
          <p:nvPr/>
        </p:nvCxnSpPr>
        <p:spPr>
          <a:xfrm flipH="1">
            <a:off x="4278846" y="1124744"/>
            <a:ext cx="10084" cy="5256584"/>
          </a:xfrm>
          <a:prstGeom prst="line">
            <a:avLst/>
          </a:prstGeom>
        </p:spPr>
        <p:style>
          <a:lnRef idx="1">
            <a:schemeClr val="accent1"/>
          </a:lnRef>
          <a:fillRef idx="0">
            <a:schemeClr val="accent1"/>
          </a:fillRef>
          <a:effectRef idx="0">
            <a:schemeClr val="accent1"/>
          </a:effectRef>
          <a:fontRef idx="minor">
            <a:schemeClr val="tx1"/>
          </a:fontRef>
        </p:style>
      </p:cxnSp>
      <p:sp>
        <p:nvSpPr>
          <p:cNvPr id="8" name="Dikdörtgen 7"/>
          <p:cNvSpPr/>
          <p:nvPr/>
        </p:nvSpPr>
        <p:spPr>
          <a:xfrm>
            <a:off x="3203848" y="1309936"/>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smtClean="0"/>
              <a:t>İMAMET Mİ? </a:t>
            </a:r>
          </a:p>
          <a:p>
            <a:pPr algn="ctr"/>
            <a:r>
              <a:rPr lang="tr-TR" sz="1400" dirty="0" smtClean="0"/>
              <a:t>HILAFET Mİ?</a:t>
            </a:r>
            <a:endParaRPr lang="tr-TR" sz="1400" dirty="0"/>
          </a:p>
        </p:txBody>
      </p:sp>
      <p:sp>
        <p:nvSpPr>
          <p:cNvPr id="9" name="Dikdörtgen 8"/>
          <p:cNvSpPr/>
          <p:nvPr/>
        </p:nvSpPr>
        <p:spPr>
          <a:xfrm>
            <a:off x="2236700" y="3900414"/>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SEÇİM</a:t>
            </a:r>
            <a:endParaRPr lang="tr-TR" sz="1200" dirty="0"/>
          </a:p>
        </p:txBody>
      </p:sp>
      <p:sp>
        <p:nvSpPr>
          <p:cNvPr id="10" name="Dikdörtgen 9"/>
          <p:cNvSpPr/>
          <p:nvPr/>
        </p:nvSpPr>
        <p:spPr>
          <a:xfrm>
            <a:off x="5652120" y="1366528"/>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HILAFET</a:t>
            </a:r>
            <a:endParaRPr lang="tr-TR" sz="1200" dirty="0"/>
          </a:p>
        </p:txBody>
      </p:sp>
      <p:sp>
        <p:nvSpPr>
          <p:cNvPr id="11" name="Dikdörtgen 10"/>
          <p:cNvSpPr/>
          <p:nvPr/>
        </p:nvSpPr>
        <p:spPr>
          <a:xfrm>
            <a:off x="7143675" y="1383843"/>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100" dirty="0" err="1" smtClean="0"/>
              <a:t>Ehl</a:t>
            </a:r>
            <a:r>
              <a:rPr lang="tr-TR" sz="1100" dirty="0" smtClean="0"/>
              <a:t>-i </a:t>
            </a:r>
            <a:r>
              <a:rPr lang="tr-TR" sz="1100" dirty="0" err="1" smtClean="0"/>
              <a:t>Beyt</a:t>
            </a:r>
            <a:r>
              <a:rPr lang="tr-TR" sz="1100" dirty="0" smtClean="0"/>
              <a:t> Kırgın</a:t>
            </a:r>
            <a:endParaRPr lang="tr-TR" sz="1100" dirty="0"/>
          </a:p>
        </p:txBody>
      </p:sp>
      <p:cxnSp>
        <p:nvCxnSpPr>
          <p:cNvPr id="13" name="Düz Ok Bağlayıcısı 12"/>
          <p:cNvCxnSpPr>
            <a:stCxn id="8" idx="3"/>
            <a:endCxn id="10" idx="1"/>
          </p:cNvCxnSpPr>
          <p:nvPr/>
        </p:nvCxnSpPr>
        <p:spPr>
          <a:xfrm>
            <a:off x="5436096" y="1561964"/>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a:stCxn id="10" idx="3"/>
            <a:endCxn id="11" idx="1"/>
          </p:cNvCxnSpPr>
          <p:nvPr/>
        </p:nvCxnSpPr>
        <p:spPr>
          <a:xfrm>
            <a:off x="6876256" y="1561964"/>
            <a:ext cx="267419" cy="173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a:stCxn id="8" idx="1"/>
          </p:cNvCxnSpPr>
          <p:nvPr/>
        </p:nvCxnSpPr>
        <p:spPr>
          <a:xfrm flipH="1" flipV="1">
            <a:off x="2987824" y="1561828"/>
            <a:ext cx="216024" cy="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Dikdörtgen 19"/>
          <p:cNvSpPr/>
          <p:nvPr/>
        </p:nvSpPr>
        <p:spPr>
          <a:xfrm>
            <a:off x="3172805" y="1952836"/>
            <a:ext cx="2232248" cy="61206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smtClean="0"/>
              <a:t>HZ. EBUBEKİR</a:t>
            </a:r>
          </a:p>
          <a:p>
            <a:pPr algn="ctr"/>
            <a:r>
              <a:rPr lang="tr-TR" sz="1400" dirty="0" smtClean="0"/>
              <a:t>571 -  </a:t>
            </a:r>
            <a:r>
              <a:rPr lang="tr-TR" sz="1400" dirty="0"/>
              <a:t>634</a:t>
            </a:r>
            <a:r>
              <a:rPr lang="tr-TR" dirty="0"/>
              <a:t> </a:t>
            </a:r>
          </a:p>
        </p:txBody>
      </p:sp>
      <p:sp>
        <p:nvSpPr>
          <p:cNvPr id="22" name="Dikdörtgen 21"/>
          <p:cNvSpPr/>
          <p:nvPr/>
        </p:nvSpPr>
        <p:spPr>
          <a:xfrm>
            <a:off x="2233799" y="2709342"/>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BİAT</a:t>
            </a:r>
            <a:endParaRPr lang="tr-TR" sz="1200" dirty="0"/>
          </a:p>
        </p:txBody>
      </p:sp>
      <p:sp>
        <p:nvSpPr>
          <p:cNvPr id="23" name="Dikdörtgen 22"/>
          <p:cNvSpPr/>
          <p:nvPr/>
        </p:nvSpPr>
        <p:spPr>
          <a:xfrm>
            <a:off x="5652120" y="5734744"/>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100" dirty="0" smtClean="0">
                <a:solidFill>
                  <a:srgbClr val="FF0000"/>
                </a:solidFill>
              </a:rPr>
              <a:t>CEMEL VAKASI</a:t>
            </a:r>
            <a:endParaRPr lang="tr-TR" sz="1100" dirty="0">
              <a:solidFill>
                <a:srgbClr val="FF0000"/>
              </a:solidFill>
            </a:endParaRPr>
          </a:p>
        </p:txBody>
      </p:sp>
      <p:sp>
        <p:nvSpPr>
          <p:cNvPr id="24" name="Dikdörtgen 23"/>
          <p:cNvSpPr/>
          <p:nvPr/>
        </p:nvSpPr>
        <p:spPr>
          <a:xfrm>
            <a:off x="3676861" y="2708920"/>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ATAMA</a:t>
            </a:r>
            <a:endParaRPr lang="tr-TR" sz="1200" dirty="0"/>
          </a:p>
        </p:txBody>
      </p:sp>
      <p:sp>
        <p:nvSpPr>
          <p:cNvPr id="25" name="Dikdörtgen 24"/>
          <p:cNvSpPr/>
          <p:nvPr/>
        </p:nvSpPr>
        <p:spPr>
          <a:xfrm>
            <a:off x="1758380" y="1366392"/>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SEÇİM</a:t>
            </a:r>
            <a:endParaRPr lang="tr-TR" sz="1200" dirty="0"/>
          </a:p>
        </p:txBody>
      </p:sp>
      <p:sp>
        <p:nvSpPr>
          <p:cNvPr id="26" name="Dikdörtgen 25"/>
          <p:cNvSpPr/>
          <p:nvPr/>
        </p:nvSpPr>
        <p:spPr>
          <a:xfrm>
            <a:off x="3676860" y="3879540"/>
            <a:ext cx="1214053"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ŞURA</a:t>
            </a:r>
            <a:endParaRPr lang="tr-TR" sz="1200" dirty="0"/>
          </a:p>
        </p:txBody>
      </p:sp>
      <p:cxnSp>
        <p:nvCxnSpPr>
          <p:cNvPr id="27" name="Düz Ok Bağlayıcısı 26"/>
          <p:cNvCxnSpPr/>
          <p:nvPr/>
        </p:nvCxnSpPr>
        <p:spPr>
          <a:xfrm flipH="1" flipV="1">
            <a:off x="3460836" y="4105010"/>
            <a:ext cx="216024" cy="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Düz Ok Bağlayıcısı 27"/>
          <p:cNvCxnSpPr/>
          <p:nvPr/>
        </p:nvCxnSpPr>
        <p:spPr>
          <a:xfrm flipV="1">
            <a:off x="1793430" y="5986772"/>
            <a:ext cx="0" cy="2521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Düz Ok Bağlayıcısı 28"/>
          <p:cNvCxnSpPr/>
          <p:nvPr/>
        </p:nvCxnSpPr>
        <p:spPr>
          <a:xfrm flipH="1" flipV="1">
            <a:off x="905025" y="4293096"/>
            <a:ext cx="216024" cy="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Düz Ok Bağlayıcısı 29"/>
          <p:cNvCxnSpPr/>
          <p:nvPr/>
        </p:nvCxnSpPr>
        <p:spPr>
          <a:xfrm flipH="1" flipV="1">
            <a:off x="2008064" y="4105246"/>
            <a:ext cx="216024" cy="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Düz Ok Bağlayıcısı 30"/>
          <p:cNvCxnSpPr/>
          <p:nvPr/>
        </p:nvCxnSpPr>
        <p:spPr>
          <a:xfrm flipH="1" flipV="1">
            <a:off x="3460836" y="2904492"/>
            <a:ext cx="216024" cy="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Dikdörtgen 32"/>
          <p:cNvSpPr/>
          <p:nvPr/>
        </p:nvSpPr>
        <p:spPr>
          <a:xfrm>
            <a:off x="3162722" y="3261370"/>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smtClean="0"/>
              <a:t>HZ. ÖMER</a:t>
            </a:r>
          </a:p>
          <a:p>
            <a:pPr algn="ctr"/>
            <a:r>
              <a:rPr lang="tr-TR" sz="1400" dirty="0" smtClean="0"/>
              <a:t>581 - 644</a:t>
            </a:r>
            <a:endParaRPr lang="tr-TR" sz="1400" dirty="0"/>
          </a:p>
        </p:txBody>
      </p:sp>
      <p:sp>
        <p:nvSpPr>
          <p:cNvPr id="35" name="Dikdörtgen 34"/>
          <p:cNvSpPr/>
          <p:nvPr/>
        </p:nvSpPr>
        <p:spPr>
          <a:xfrm>
            <a:off x="3693789" y="6309320"/>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100" dirty="0" smtClean="0">
                <a:solidFill>
                  <a:srgbClr val="FF0000"/>
                </a:solidFill>
                <a:effectLst>
                  <a:outerShdw blurRad="38100" dist="38100" dir="2700000" algn="tl">
                    <a:srgbClr val="000000">
                      <a:alpha val="43137"/>
                    </a:srgbClr>
                  </a:outerShdw>
                </a:effectLst>
              </a:rPr>
              <a:t>SIFFİN SAVAŞI</a:t>
            </a:r>
          </a:p>
          <a:p>
            <a:pPr algn="ctr"/>
            <a:r>
              <a:rPr lang="tr-TR" sz="1100" dirty="0" smtClean="0">
                <a:solidFill>
                  <a:srgbClr val="FF0000"/>
                </a:solidFill>
                <a:effectLst>
                  <a:outerShdw blurRad="38100" dist="38100" dir="2700000" algn="tl">
                    <a:srgbClr val="000000">
                      <a:alpha val="43137"/>
                    </a:srgbClr>
                  </a:outerShdw>
                </a:effectLst>
              </a:rPr>
              <a:t>HAKEM OLAYI</a:t>
            </a:r>
            <a:endParaRPr lang="tr-TR" sz="1100" dirty="0">
              <a:solidFill>
                <a:srgbClr val="FF0000"/>
              </a:solidFill>
              <a:effectLst>
                <a:outerShdw blurRad="38100" dist="38100" dir="2700000" algn="tl">
                  <a:srgbClr val="000000">
                    <a:alpha val="43137"/>
                  </a:srgbClr>
                </a:outerShdw>
              </a:effectLst>
            </a:endParaRPr>
          </a:p>
        </p:txBody>
      </p:sp>
      <p:sp>
        <p:nvSpPr>
          <p:cNvPr id="36" name="Dikdörtgen 35"/>
          <p:cNvSpPr/>
          <p:nvPr/>
        </p:nvSpPr>
        <p:spPr>
          <a:xfrm>
            <a:off x="3676861" y="5157192"/>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İHTİLAF</a:t>
            </a:r>
          </a:p>
          <a:p>
            <a:pPr algn="ctr"/>
            <a:r>
              <a:rPr lang="tr-TR" sz="1200" dirty="0" smtClean="0"/>
              <a:t>BİAT</a:t>
            </a:r>
            <a:endParaRPr lang="tr-TR" sz="1200" dirty="0"/>
          </a:p>
        </p:txBody>
      </p:sp>
      <p:sp>
        <p:nvSpPr>
          <p:cNvPr id="37" name="Dikdörtgen 36"/>
          <p:cNvSpPr/>
          <p:nvPr/>
        </p:nvSpPr>
        <p:spPr>
          <a:xfrm>
            <a:off x="780841" y="3909574"/>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BİAT</a:t>
            </a:r>
            <a:endParaRPr lang="tr-TR" sz="1200" dirty="0"/>
          </a:p>
        </p:txBody>
      </p:sp>
      <p:sp>
        <p:nvSpPr>
          <p:cNvPr id="38" name="Dikdörtgen 37"/>
          <p:cNvSpPr/>
          <p:nvPr/>
        </p:nvSpPr>
        <p:spPr>
          <a:xfrm>
            <a:off x="293876" y="1383843"/>
            <a:ext cx="1224136" cy="3908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1200" dirty="0" smtClean="0"/>
              <a:t>BİAT</a:t>
            </a:r>
            <a:endParaRPr lang="tr-TR" sz="1200" dirty="0"/>
          </a:p>
        </p:txBody>
      </p:sp>
      <p:cxnSp>
        <p:nvCxnSpPr>
          <p:cNvPr id="39" name="Düz Ok Bağlayıcısı 38"/>
          <p:cNvCxnSpPr/>
          <p:nvPr/>
        </p:nvCxnSpPr>
        <p:spPr>
          <a:xfrm>
            <a:off x="5430372" y="5930180"/>
            <a:ext cx="2274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Düz Ok Bağlayıcısı 39"/>
          <p:cNvCxnSpPr>
            <a:endCxn id="58" idx="1"/>
          </p:cNvCxnSpPr>
          <p:nvPr/>
        </p:nvCxnSpPr>
        <p:spPr>
          <a:xfrm flipV="1">
            <a:off x="4917925" y="6489773"/>
            <a:ext cx="734195" cy="151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Düz Ok Bağlayıcısı 40"/>
          <p:cNvCxnSpPr>
            <a:endCxn id="57" idx="3"/>
          </p:cNvCxnSpPr>
          <p:nvPr/>
        </p:nvCxnSpPr>
        <p:spPr>
          <a:xfrm flipH="1">
            <a:off x="2982516" y="6489773"/>
            <a:ext cx="691443" cy="151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Düz Ok Bağlayıcısı 41"/>
          <p:cNvCxnSpPr/>
          <p:nvPr/>
        </p:nvCxnSpPr>
        <p:spPr>
          <a:xfrm flipH="1" flipV="1">
            <a:off x="1493032" y="1561692"/>
            <a:ext cx="216024" cy="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Dikdörtgen 42"/>
          <p:cNvSpPr/>
          <p:nvPr/>
        </p:nvSpPr>
        <p:spPr>
          <a:xfrm>
            <a:off x="3203848" y="4462264"/>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smtClean="0"/>
              <a:t>HZ. OSMAN</a:t>
            </a:r>
          </a:p>
          <a:p>
            <a:pPr algn="ctr"/>
            <a:r>
              <a:rPr lang="tr-TR" sz="1400" dirty="0" smtClean="0"/>
              <a:t>580 - 656</a:t>
            </a:r>
            <a:endParaRPr lang="tr-TR" sz="1400" dirty="0"/>
          </a:p>
        </p:txBody>
      </p:sp>
      <p:sp>
        <p:nvSpPr>
          <p:cNvPr id="44" name="Dikdörtgen 43"/>
          <p:cNvSpPr/>
          <p:nvPr/>
        </p:nvSpPr>
        <p:spPr>
          <a:xfrm>
            <a:off x="3203848" y="5678152"/>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smtClean="0"/>
              <a:t>HZ. ALİ</a:t>
            </a:r>
          </a:p>
          <a:p>
            <a:pPr algn="ctr"/>
            <a:r>
              <a:rPr lang="tr-TR" sz="1400" dirty="0" smtClean="0"/>
              <a:t>599 - 661</a:t>
            </a:r>
            <a:endParaRPr lang="tr-TR" sz="1400" dirty="0"/>
          </a:p>
        </p:txBody>
      </p:sp>
      <p:cxnSp>
        <p:nvCxnSpPr>
          <p:cNvPr id="46" name="Düz Ok Bağlayıcısı 45"/>
          <p:cNvCxnSpPr>
            <a:endCxn id="43" idx="1"/>
          </p:cNvCxnSpPr>
          <p:nvPr/>
        </p:nvCxnSpPr>
        <p:spPr>
          <a:xfrm>
            <a:off x="2004977" y="4291286"/>
            <a:ext cx="1198871" cy="4230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Düz Ok Bağlayıcısı 47"/>
          <p:cNvCxnSpPr>
            <a:endCxn id="20" idx="1"/>
          </p:cNvCxnSpPr>
          <p:nvPr/>
        </p:nvCxnSpPr>
        <p:spPr>
          <a:xfrm>
            <a:off x="1518012" y="1774715"/>
            <a:ext cx="1654793" cy="4841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Düz Ok Bağlayıcısı 51"/>
          <p:cNvCxnSpPr>
            <a:stCxn id="22" idx="2"/>
            <a:endCxn id="33" idx="1"/>
          </p:cNvCxnSpPr>
          <p:nvPr/>
        </p:nvCxnSpPr>
        <p:spPr>
          <a:xfrm>
            <a:off x="2845867" y="3100214"/>
            <a:ext cx="316855" cy="4131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Dikdörtgen 56"/>
          <p:cNvSpPr/>
          <p:nvPr/>
        </p:nvSpPr>
        <p:spPr>
          <a:xfrm>
            <a:off x="750268" y="6252864"/>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smtClean="0"/>
              <a:t>HZ. MUAVİYE</a:t>
            </a:r>
          </a:p>
          <a:p>
            <a:pPr algn="ctr"/>
            <a:r>
              <a:rPr lang="tr-TR" sz="1400" dirty="0" smtClean="0"/>
              <a:t>602 - 680</a:t>
            </a:r>
            <a:endParaRPr lang="tr-TR" sz="1400" dirty="0"/>
          </a:p>
        </p:txBody>
      </p:sp>
      <p:sp>
        <p:nvSpPr>
          <p:cNvPr id="58" name="Dikdörtgen 57"/>
          <p:cNvSpPr/>
          <p:nvPr/>
        </p:nvSpPr>
        <p:spPr>
          <a:xfrm>
            <a:off x="5652120" y="6237745"/>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smtClean="0"/>
              <a:t>HZ. ALİ</a:t>
            </a:r>
          </a:p>
          <a:p>
            <a:pPr algn="ctr"/>
            <a:r>
              <a:rPr lang="tr-TR" sz="1400" dirty="0" smtClean="0"/>
              <a:t>(Şehadeti 661</a:t>
            </a:r>
            <a:endParaRPr lang="tr-TR" sz="1400" dirty="0"/>
          </a:p>
        </p:txBody>
      </p:sp>
      <p:sp>
        <p:nvSpPr>
          <p:cNvPr id="61" name="Dikdörtgen 60"/>
          <p:cNvSpPr/>
          <p:nvPr/>
        </p:nvSpPr>
        <p:spPr>
          <a:xfrm>
            <a:off x="750268" y="5482716"/>
            <a:ext cx="2232248" cy="50405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400" dirty="0" err="1" smtClean="0"/>
              <a:t>Ümeyye</a:t>
            </a:r>
            <a:r>
              <a:rPr lang="tr-TR" sz="1400" dirty="0" smtClean="0"/>
              <a:t> Oğulları ve</a:t>
            </a:r>
          </a:p>
          <a:p>
            <a:pPr algn="ctr"/>
            <a:r>
              <a:rPr lang="tr-TR" sz="1400" b="1" dirty="0" smtClean="0">
                <a:solidFill>
                  <a:srgbClr val="FF0000"/>
                </a:solidFill>
                <a:effectLst>
                  <a:outerShdw blurRad="38100" dist="38100" dir="2700000" algn="tl">
                    <a:srgbClr val="000000">
                      <a:alpha val="43137"/>
                    </a:srgbClr>
                  </a:outerShdw>
                </a:effectLst>
              </a:rPr>
              <a:t>SALTANAT</a:t>
            </a:r>
            <a:endParaRPr lang="tr-TR" sz="1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23881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m</a:t>
            </a:r>
            <a:endParaRPr lang="tr-TR" dirty="0"/>
          </a:p>
        </p:txBody>
      </p:sp>
      <p:graphicFrame>
        <p:nvGraphicFramePr>
          <p:cNvPr id="6" name="İçerik Yer Tutucusu 5"/>
          <p:cNvGraphicFramePr>
            <a:graphicFrameLocks noGrp="1"/>
          </p:cNvGraphicFramePr>
          <p:nvPr>
            <p:ph sz="quarter" idx="1"/>
            <p:extLst>
              <p:ext uri="{D42A27DB-BD31-4B8C-83A1-F6EECF244321}">
                <p14:modId xmlns:p14="http://schemas.microsoft.com/office/powerpoint/2010/main" val="744774983"/>
              </p:ext>
            </p:extLst>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Oval 3"/>
          <p:cNvSpPr/>
          <p:nvPr/>
        </p:nvSpPr>
        <p:spPr>
          <a:xfrm>
            <a:off x="2987824" y="260648"/>
            <a:ext cx="3024336"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tr-TR" sz="1600" dirty="0">
                <a:solidFill>
                  <a:prstClr val="white"/>
                </a:solidFill>
              </a:rPr>
              <a:t>İSLAM ÜMMETİNDE İLK AYRILIKLAR</a:t>
            </a:r>
          </a:p>
        </p:txBody>
      </p:sp>
      <p:cxnSp>
        <p:nvCxnSpPr>
          <p:cNvPr id="10" name="Düz Bağlayıcı 9"/>
          <p:cNvCxnSpPr/>
          <p:nvPr/>
        </p:nvCxnSpPr>
        <p:spPr>
          <a:xfrm>
            <a:off x="3131840" y="2927702"/>
            <a:ext cx="0" cy="513348"/>
          </a:xfrm>
          <a:prstGeom prst="line">
            <a:avLst/>
          </a:prstGeom>
        </p:spPr>
        <p:style>
          <a:lnRef idx="1">
            <a:schemeClr val="accent1"/>
          </a:lnRef>
          <a:fillRef idx="0">
            <a:schemeClr val="accent1"/>
          </a:fillRef>
          <a:effectRef idx="0">
            <a:schemeClr val="accent1"/>
          </a:effectRef>
          <a:fontRef idx="minor">
            <a:schemeClr val="tx1"/>
          </a:fontRef>
        </p:style>
      </p:cxnSp>
      <p:sp>
        <p:nvSpPr>
          <p:cNvPr id="13" name="Metin kutusu 12"/>
          <p:cNvSpPr txBox="1"/>
          <p:nvPr/>
        </p:nvSpPr>
        <p:spPr>
          <a:xfrm>
            <a:off x="1691680" y="3071718"/>
            <a:ext cx="1440160" cy="369332"/>
          </a:xfrm>
          <a:prstGeom prst="rect">
            <a:avLst/>
          </a:prstGeom>
          <a:noFill/>
        </p:spPr>
        <p:txBody>
          <a:bodyPr wrap="square" rtlCol="0">
            <a:spAutoFit/>
          </a:bodyPr>
          <a:lstStyle/>
          <a:p>
            <a:r>
              <a:rPr lang="tr-TR" sz="900" dirty="0" smtClean="0"/>
              <a:t>CAFERİLİK</a:t>
            </a:r>
          </a:p>
          <a:p>
            <a:r>
              <a:rPr lang="tr-TR" sz="900" dirty="0" smtClean="0"/>
              <a:t>İMAMİYE ŞİASI</a:t>
            </a:r>
            <a:endParaRPr lang="tr-TR" sz="900" dirty="0"/>
          </a:p>
        </p:txBody>
      </p:sp>
      <p:sp>
        <p:nvSpPr>
          <p:cNvPr id="14" name="Metin kutusu 13"/>
          <p:cNvSpPr txBox="1"/>
          <p:nvPr/>
        </p:nvSpPr>
        <p:spPr>
          <a:xfrm>
            <a:off x="3203848" y="3002469"/>
            <a:ext cx="1368152" cy="507831"/>
          </a:xfrm>
          <a:prstGeom prst="rect">
            <a:avLst/>
          </a:prstGeom>
          <a:noFill/>
        </p:spPr>
        <p:txBody>
          <a:bodyPr wrap="square" rtlCol="0">
            <a:spAutoFit/>
          </a:bodyPr>
          <a:lstStyle/>
          <a:p>
            <a:r>
              <a:rPr lang="tr-TR" sz="900" dirty="0" smtClean="0"/>
              <a:t>HURUFİLİK</a:t>
            </a:r>
          </a:p>
          <a:p>
            <a:r>
              <a:rPr lang="tr-TR" sz="900" dirty="0" smtClean="0"/>
              <a:t>MELAMİLİK</a:t>
            </a:r>
          </a:p>
          <a:p>
            <a:r>
              <a:rPr lang="tr-TR" sz="900" dirty="0" smtClean="0"/>
              <a:t>KALENDERİLİK</a:t>
            </a:r>
            <a:endParaRPr lang="tr-TR" sz="900" dirty="0"/>
          </a:p>
        </p:txBody>
      </p:sp>
      <p:sp>
        <p:nvSpPr>
          <p:cNvPr id="16" name="Metin kutusu 15"/>
          <p:cNvSpPr txBox="1"/>
          <p:nvPr/>
        </p:nvSpPr>
        <p:spPr>
          <a:xfrm>
            <a:off x="2393758" y="4468470"/>
            <a:ext cx="1476164" cy="461665"/>
          </a:xfrm>
          <a:prstGeom prst="rect">
            <a:avLst/>
          </a:prstGeom>
          <a:noFill/>
        </p:spPr>
        <p:txBody>
          <a:bodyPr wrap="square" rtlCol="0">
            <a:spAutoFit/>
          </a:bodyPr>
          <a:lstStyle/>
          <a:p>
            <a:pPr algn="ctr"/>
            <a:endParaRPr lang="tr-TR" sz="1200" b="1" dirty="0" smtClean="0">
              <a:solidFill>
                <a:srgbClr val="FF0000"/>
              </a:solidFill>
              <a:effectLst>
                <a:outerShdw blurRad="38100" dist="38100" dir="2700000" algn="tl">
                  <a:srgbClr val="000000">
                    <a:alpha val="43137"/>
                  </a:srgbClr>
                </a:outerShdw>
              </a:effectLst>
            </a:endParaRPr>
          </a:p>
          <a:p>
            <a:pPr algn="ctr"/>
            <a:r>
              <a:rPr lang="tr-TR" sz="1200" b="1" dirty="0" smtClean="0">
                <a:solidFill>
                  <a:srgbClr val="FF0000"/>
                </a:solidFill>
                <a:effectLst>
                  <a:outerShdw blurRad="38100" dist="38100" dir="2700000" algn="tl">
                    <a:srgbClr val="000000">
                      <a:alpha val="43137"/>
                    </a:srgbClr>
                  </a:outerShdw>
                </a:effectLst>
              </a:rPr>
              <a:t>İSMAİLİLER</a:t>
            </a:r>
            <a:endParaRPr lang="tr-TR" sz="1200" b="1" dirty="0">
              <a:solidFill>
                <a:srgbClr val="FF0000"/>
              </a:solidFill>
              <a:effectLst>
                <a:outerShdw blurRad="38100" dist="38100" dir="2700000" algn="tl">
                  <a:srgbClr val="000000">
                    <a:alpha val="43137"/>
                  </a:srgbClr>
                </a:outerShdw>
              </a:effectLst>
            </a:endParaRPr>
          </a:p>
        </p:txBody>
      </p:sp>
      <p:sp>
        <p:nvSpPr>
          <p:cNvPr id="17" name="Metin kutusu 16"/>
          <p:cNvSpPr txBox="1"/>
          <p:nvPr/>
        </p:nvSpPr>
        <p:spPr>
          <a:xfrm>
            <a:off x="1777058" y="4981082"/>
            <a:ext cx="936104" cy="369332"/>
          </a:xfrm>
          <a:prstGeom prst="rect">
            <a:avLst/>
          </a:prstGeom>
          <a:noFill/>
        </p:spPr>
        <p:txBody>
          <a:bodyPr wrap="square" rtlCol="0">
            <a:spAutoFit/>
          </a:bodyPr>
          <a:lstStyle/>
          <a:p>
            <a:endParaRPr lang="tr-TR" sz="900" b="1" dirty="0" smtClean="0">
              <a:solidFill>
                <a:srgbClr val="FF0000"/>
              </a:solidFill>
              <a:effectLst>
                <a:outerShdw blurRad="38100" dist="38100" dir="2700000" algn="tl">
                  <a:srgbClr val="000000">
                    <a:alpha val="43137"/>
                  </a:srgbClr>
                </a:outerShdw>
              </a:effectLst>
            </a:endParaRPr>
          </a:p>
          <a:p>
            <a:r>
              <a:rPr lang="tr-TR" sz="900" b="1" dirty="0" smtClean="0">
                <a:solidFill>
                  <a:srgbClr val="FF0000"/>
                </a:solidFill>
                <a:effectLst>
                  <a:outerShdw blurRad="38100" dist="38100" dir="2700000" algn="tl">
                    <a:srgbClr val="000000">
                      <a:alpha val="43137"/>
                    </a:srgbClr>
                  </a:outerShdw>
                </a:effectLst>
              </a:rPr>
              <a:t>FATIMİLER</a:t>
            </a:r>
            <a:endParaRPr lang="tr-TR" sz="900" b="1" dirty="0">
              <a:solidFill>
                <a:srgbClr val="FF0000"/>
              </a:solidFill>
              <a:effectLst>
                <a:outerShdw blurRad="38100" dist="38100" dir="2700000" algn="tl">
                  <a:srgbClr val="000000">
                    <a:alpha val="43137"/>
                  </a:srgbClr>
                </a:outerShdw>
              </a:effectLst>
            </a:endParaRPr>
          </a:p>
        </p:txBody>
      </p:sp>
      <p:sp>
        <p:nvSpPr>
          <p:cNvPr id="18" name="Metin kutusu 17"/>
          <p:cNvSpPr txBox="1"/>
          <p:nvPr/>
        </p:nvSpPr>
        <p:spPr>
          <a:xfrm>
            <a:off x="3599892" y="5082312"/>
            <a:ext cx="1008112" cy="230832"/>
          </a:xfrm>
          <a:prstGeom prst="rect">
            <a:avLst/>
          </a:prstGeom>
          <a:noFill/>
        </p:spPr>
        <p:txBody>
          <a:bodyPr wrap="square" rtlCol="0">
            <a:spAutoFit/>
          </a:bodyPr>
          <a:lstStyle/>
          <a:p>
            <a:pPr algn="r"/>
            <a:r>
              <a:rPr lang="tr-TR" sz="900" b="1" dirty="0" smtClean="0">
                <a:solidFill>
                  <a:srgbClr val="FF0000"/>
                </a:solidFill>
                <a:effectLst>
                  <a:outerShdw blurRad="38100" dist="38100" dir="2700000" algn="tl">
                    <a:srgbClr val="000000">
                      <a:alpha val="43137"/>
                    </a:srgbClr>
                  </a:outerShdw>
                </a:effectLst>
              </a:rPr>
              <a:t>ALAMUT</a:t>
            </a:r>
            <a:endParaRPr lang="tr-TR" sz="900" b="1" dirty="0">
              <a:solidFill>
                <a:srgbClr val="FF0000"/>
              </a:solidFill>
              <a:effectLst>
                <a:outerShdw blurRad="38100" dist="38100" dir="2700000" algn="tl">
                  <a:srgbClr val="000000">
                    <a:alpha val="43137"/>
                  </a:srgbClr>
                </a:outerShdw>
              </a:effectLst>
            </a:endParaRPr>
          </a:p>
        </p:txBody>
      </p:sp>
      <p:cxnSp>
        <p:nvCxnSpPr>
          <p:cNvPr id="20" name="Düz Bağlayıcı 19"/>
          <p:cNvCxnSpPr/>
          <p:nvPr/>
        </p:nvCxnSpPr>
        <p:spPr>
          <a:xfrm>
            <a:off x="2048930" y="5040792"/>
            <a:ext cx="2176400" cy="10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Düz Bağlayıcı 21"/>
          <p:cNvCxnSpPr/>
          <p:nvPr/>
        </p:nvCxnSpPr>
        <p:spPr>
          <a:xfrm>
            <a:off x="2048930" y="5040792"/>
            <a:ext cx="0" cy="8304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Düz Bağlayıcı 23"/>
          <p:cNvCxnSpPr/>
          <p:nvPr/>
        </p:nvCxnSpPr>
        <p:spPr>
          <a:xfrm>
            <a:off x="4223395" y="5040792"/>
            <a:ext cx="0" cy="107800"/>
          </a:xfrm>
          <a:prstGeom prst="line">
            <a:avLst/>
          </a:prstGeom>
        </p:spPr>
        <p:style>
          <a:lnRef idx="1">
            <a:schemeClr val="accent1"/>
          </a:lnRef>
          <a:fillRef idx="0">
            <a:schemeClr val="accent1"/>
          </a:fillRef>
          <a:effectRef idx="0">
            <a:schemeClr val="accent1"/>
          </a:effectRef>
          <a:fontRef idx="minor">
            <a:schemeClr val="tx1"/>
          </a:fontRef>
        </p:style>
      </p:cxnSp>
      <p:sp>
        <p:nvSpPr>
          <p:cNvPr id="25" name="Metin kutusu 24"/>
          <p:cNvSpPr txBox="1"/>
          <p:nvPr/>
        </p:nvSpPr>
        <p:spPr>
          <a:xfrm>
            <a:off x="1757146" y="5527823"/>
            <a:ext cx="864096" cy="230832"/>
          </a:xfrm>
          <a:prstGeom prst="rect">
            <a:avLst/>
          </a:prstGeom>
          <a:noFill/>
        </p:spPr>
        <p:txBody>
          <a:bodyPr wrap="square" rtlCol="0">
            <a:spAutoFit/>
          </a:bodyPr>
          <a:lstStyle/>
          <a:p>
            <a:r>
              <a:rPr lang="tr-TR" sz="900" b="1" dirty="0" smtClean="0">
                <a:effectLst>
                  <a:outerShdw blurRad="38100" dist="38100" dir="2700000" algn="tl">
                    <a:srgbClr val="000000">
                      <a:alpha val="43137"/>
                    </a:srgbClr>
                  </a:outerShdw>
                </a:effectLst>
              </a:rPr>
              <a:t>DÜRZİLER</a:t>
            </a:r>
            <a:endParaRPr lang="tr-TR" sz="900" b="1" dirty="0">
              <a:effectLst>
                <a:outerShdw blurRad="38100" dist="38100" dir="2700000" algn="tl">
                  <a:srgbClr val="000000">
                    <a:alpha val="43137"/>
                  </a:srgbClr>
                </a:outerShdw>
              </a:effectLst>
            </a:endParaRPr>
          </a:p>
        </p:txBody>
      </p:sp>
      <p:cxnSp>
        <p:nvCxnSpPr>
          <p:cNvPr id="27" name="Düz Ok Bağlayıcısı 26"/>
          <p:cNvCxnSpPr/>
          <p:nvPr/>
        </p:nvCxnSpPr>
        <p:spPr>
          <a:xfrm>
            <a:off x="2051720" y="5289806"/>
            <a:ext cx="0" cy="2376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Metin kutusu 27"/>
          <p:cNvSpPr txBox="1"/>
          <p:nvPr/>
        </p:nvSpPr>
        <p:spPr>
          <a:xfrm>
            <a:off x="3563888" y="5527455"/>
            <a:ext cx="1080120" cy="230832"/>
          </a:xfrm>
          <a:prstGeom prst="rect">
            <a:avLst/>
          </a:prstGeom>
          <a:noFill/>
        </p:spPr>
        <p:txBody>
          <a:bodyPr wrap="square" rtlCol="0">
            <a:spAutoFit/>
          </a:bodyPr>
          <a:lstStyle/>
          <a:p>
            <a:pPr algn="r"/>
            <a:r>
              <a:rPr lang="tr-TR" sz="900" b="1" dirty="0" smtClean="0">
                <a:effectLst>
                  <a:outerShdw blurRad="38100" dist="38100" dir="2700000" algn="tl">
                    <a:srgbClr val="000000">
                      <a:alpha val="43137"/>
                    </a:srgbClr>
                  </a:outerShdw>
                </a:effectLst>
              </a:rPr>
              <a:t>HAŞHAŞİLER</a:t>
            </a:r>
            <a:endParaRPr lang="tr-TR" sz="900" b="1" dirty="0">
              <a:effectLst>
                <a:outerShdw blurRad="38100" dist="38100" dir="2700000" algn="tl">
                  <a:srgbClr val="000000">
                    <a:alpha val="43137"/>
                  </a:srgbClr>
                </a:outerShdw>
              </a:effectLst>
            </a:endParaRPr>
          </a:p>
        </p:txBody>
      </p:sp>
      <p:cxnSp>
        <p:nvCxnSpPr>
          <p:cNvPr id="30" name="Düz Ok Bağlayıcısı 29"/>
          <p:cNvCxnSpPr/>
          <p:nvPr/>
        </p:nvCxnSpPr>
        <p:spPr>
          <a:xfrm>
            <a:off x="4223395" y="5276590"/>
            <a:ext cx="0" cy="2376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Metin kutusu 32"/>
          <p:cNvSpPr txBox="1"/>
          <p:nvPr/>
        </p:nvSpPr>
        <p:spPr>
          <a:xfrm>
            <a:off x="5796136" y="3034070"/>
            <a:ext cx="1080120" cy="369332"/>
          </a:xfrm>
          <a:prstGeom prst="rect">
            <a:avLst/>
          </a:prstGeom>
          <a:noFill/>
        </p:spPr>
        <p:txBody>
          <a:bodyPr wrap="square" rtlCol="0">
            <a:spAutoFit/>
          </a:bodyPr>
          <a:lstStyle/>
          <a:p>
            <a:r>
              <a:rPr lang="tr-TR" sz="900" dirty="0" smtClean="0"/>
              <a:t>TASAVVUF DÖNEMİ</a:t>
            </a:r>
            <a:endParaRPr lang="tr-TR" sz="900" dirty="0"/>
          </a:p>
        </p:txBody>
      </p:sp>
      <p:sp>
        <p:nvSpPr>
          <p:cNvPr id="34" name="Metin kutusu 33"/>
          <p:cNvSpPr txBox="1"/>
          <p:nvPr/>
        </p:nvSpPr>
        <p:spPr>
          <a:xfrm>
            <a:off x="5724128" y="3981053"/>
            <a:ext cx="1152128" cy="369332"/>
          </a:xfrm>
          <a:prstGeom prst="rect">
            <a:avLst/>
          </a:prstGeom>
          <a:noFill/>
        </p:spPr>
        <p:txBody>
          <a:bodyPr wrap="square" rtlCol="0">
            <a:spAutoFit/>
          </a:bodyPr>
          <a:lstStyle/>
          <a:p>
            <a:pPr algn="r"/>
            <a:r>
              <a:rPr lang="tr-TR" sz="900" dirty="0" smtClean="0"/>
              <a:t>TARİKAT DÖNEMİ</a:t>
            </a:r>
            <a:endParaRPr lang="tr-TR" sz="900" dirty="0"/>
          </a:p>
        </p:txBody>
      </p:sp>
      <p:sp>
        <p:nvSpPr>
          <p:cNvPr id="35" name="Metin kutusu 34"/>
          <p:cNvSpPr txBox="1"/>
          <p:nvPr/>
        </p:nvSpPr>
        <p:spPr>
          <a:xfrm>
            <a:off x="5652120" y="4824029"/>
            <a:ext cx="1080120" cy="369332"/>
          </a:xfrm>
          <a:prstGeom prst="rect">
            <a:avLst/>
          </a:prstGeom>
          <a:noFill/>
        </p:spPr>
        <p:txBody>
          <a:bodyPr wrap="square" rtlCol="0">
            <a:spAutoFit/>
          </a:bodyPr>
          <a:lstStyle/>
          <a:p>
            <a:r>
              <a:rPr lang="tr-TR" sz="900" dirty="0" smtClean="0"/>
              <a:t>GÖÇEBE TÜRKMENLER</a:t>
            </a:r>
            <a:endParaRPr lang="tr-TR" sz="900" dirty="0"/>
          </a:p>
        </p:txBody>
      </p:sp>
      <p:sp>
        <p:nvSpPr>
          <p:cNvPr id="36" name="Metin kutusu 35"/>
          <p:cNvSpPr txBox="1"/>
          <p:nvPr/>
        </p:nvSpPr>
        <p:spPr>
          <a:xfrm>
            <a:off x="7668344" y="4834670"/>
            <a:ext cx="1008112" cy="369332"/>
          </a:xfrm>
          <a:prstGeom prst="rect">
            <a:avLst/>
          </a:prstGeom>
          <a:noFill/>
        </p:spPr>
        <p:txBody>
          <a:bodyPr wrap="square" rtlCol="0">
            <a:spAutoFit/>
          </a:bodyPr>
          <a:lstStyle/>
          <a:p>
            <a:pPr algn="r"/>
            <a:r>
              <a:rPr lang="tr-TR" sz="900" dirty="0" smtClean="0"/>
              <a:t>YERLEŞİK TÜRKLER</a:t>
            </a:r>
            <a:endParaRPr lang="tr-TR" sz="900" dirty="0"/>
          </a:p>
        </p:txBody>
      </p:sp>
      <p:sp>
        <p:nvSpPr>
          <p:cNvPr id="37" name="Metin kutusu 36"/>
          <p:cNvSpPr txBox="1"/>
          <p:nvPr/>
        </p:nvSpPr>
        <p:spPr>
          <a:xfrm>
            <a:off x="7443278" y="3911803"/>
            <a:ext cx="1080120" cy="507831"/>
          </a:xfrm>
          <a:prstGeom prst="rect">
            <a:avLst/>
          </a:prstGeom>
          <a:noFill/>
        </p:spPr>
        <p:txBody>
          <a:bodyPr wrap="square" rtlCol="0">
            <a:spAutoFit/>
          </a:bodyPr>
          <a:lstStyle/>
          <a:p>
            <a:r>
              <a:rPr lang="tr-TR" sz="900" dirty="0" smtClean="0"/>
              <a:t>TÜRKLER</a:t>
            </a:r>
          </a:p>
          <a:p>
            <a:r>
              <a:rPr lang="tr-TR" sz="900" dirty="0" smtClean="0"/>
              <a:t>HORASAN</a:t>
            </a:r>
          </a:p>
          <a:p>
            <a:r>
              <a:rPr lang="tr-TR" sz="900" dirty="0" smtClean="0"/>
              <a:t>ŞAMANİZM</a:t>
            </a:r>
            <a:endParaRPr lang="tr-TR" sz="900" dirty="0"/>
          </a:p>
        </p:txBody>
      </p:sp>
      <p:cxnSp>
        <p:nvCxnSpPr>
          <p:cNvPr id="39" name="Düz Ok Bağlayıcısı 38"/>
          <p:cNvCxnSpPr/>
          <p:nvPr/>
        </p:nvCxnSpPr>
        <p:spPr>
          <a:xfrm>
            <a:off x="6014045" y="5216653"/>
            <a:ext cx="0" cy="258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Düz Ok Bağlayıcısı 42"/>
          <p:cNvCxnSpPr>
            <a:stCxn id="36" idx="2"/>
          </p:cNvCxnSpPr>
          <p:nvPr/>
        </p:nvCxnSpPr>
        <p:spPr>
          <a:xfrm>
            <a:off x="8172400" y="5204002"/>
            <a:ext cx="0" cy="2714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Düz Bağlayıcı 53"/>
          <p:cNvCxnSpPr>
            <a:stCxn id="16" idx="2"/>
          </p:cNvCxnSpPr>
          <p:nvPr/>
        </p:nvCxnSpPr>
        <p:spPr>
          <a:xfrm>
            <a:off x="3131840" y="4930135"/>
            <a:ext cx="0" cy="121056"/>
          </a:xfrm>
          <a:prstGeom prst="line">
            <a:avLst/>
          </a:prstGeom>
        </p:spPr>
        <p:style>
          <a:lnRef idx="1">
            <a:schemeClr val="accent1"/>
          </a:lnRef>
          <a:fillRef idx="0">
            <a:schemeClr val="accent1"/>
          </a:fillRef>
          <a:effectRef idx="0">
            <a:schemeClr val="accent1"/>
          </a:effectRef>
          <a:fontRef idx="minor">
            <a:schemeClr val="tx1"/>
          </a:fontRef>
        </p:style>
      </p:cxnSp>
      <p:sp>
        <p:nvSpPr>
          <p:cNvPr id="55" name="Metin kutusu 54"/>
          <p:cNvSpPr txBox="1"/>
          <p:nvPr/>
        </p:nvSpPr>
        <p:spPr>
          <a:xfrm>
            <a:off x="5724128" y="5527823"/>
            <a:ext cx="1872208" cy="230832"/>
          </a:xfrm>
          <a:prstGeom prst="rect">
            <a:avLst/>
          </a:prstGeom>
          <a:noFill/>
        </p:spPr>
        <p:txBody>
          <a:bodyPr wrap="square" rtlCol="0">
            <a:spAutoFit/>
          </a:bodyPr>
          <a:lstStyle/>
          <a:p>
            <a:r>
              <a:rPr lang="tr-TR" sz="900" b="1" dirty="0" smtClean="0">
                <a:solidFill>
                  <a:srgbClr val="FF0000"/>
                </a:solidFill>
                <a:effectLst>
                  <a:outerShdw blurRad="38100" dist="38100" dir="2700000" algn="tl">
                    <a:srgbClr val="000000">
                      <a:alpha val="43137"/>
                    </a:srgbClr>
                  </a:outerShdw>
                </a:effectLst>
              </a:rPr>
              <a:t>ŞİA + ŞAMANİZM </a:t>
            </a:r>
            <a:r>
              <a:rPr lang="tr-TR" sz="900" b="1" dirty="0" smtClean="0">
                <a:effectLst>
                  <a:outerShdw blurRad="38100" dist="38100" dir="2700000" algn="tl">
                    <a:srgbClr val="000000">
                      <a:alpha val="43137"/>
                    </a:srgbClr>
                  </a:outerShdw>
                </a:effectLst>
              </a:rPr>
              <a:t>= ALEVİLİK</a:t>
            </a:r>
            <a:endParaRPr lang="tr-TR" sz="900" b="1" dirty="0">
              <a:effectLst>
                <a:outerShdw blurRad="38100" dist="38100" dir="2700000" algn="tl">
                  <a:srgbClr val="000000">
                    <a:alpha val="43137"/>
                  </a:srgbClr>
                </a:outerShdw>
              </a:effectLst>
            </a:endParaRPr>
          </a:p>
        </p:txBody>
      </p:sp>
      <p:sp>
        <p:nvSpPr>
          <p:cNvPr id="56" name="Metin kutusu 55"/>
          <p:cNvSpPr txBox="1"/>
          <p:nvPr/>
        </p:nvSpPr>
        <p:spPr>
          <a:xfrm>
            <a:off x="7668344" y="5527823"/>
            <a:ext cx="1008112" cy="230832"/>
          </a:xfrm>
          <a:prstGeom prst="rect">
            <a:avLst/>
          </a:prstGeom>
          <a:noFill/>
        </p:spPr>
        <p:txBody>
          <a:bodyPr wrap="square" rtlCol="0">
            <a:spAutoFit/>
          </a:bodyPr>
          <a:lstStyle/>
          <a:p>
            <a:pPr algn="ctr"/>
            <a:r>
              <a:rPr lang="tr-TR" sz="900" b="1" dirty="0" smtClean="0">
                <a:effectLst>
                  <a:outerShdw blurRad="38100" dist="38100" dir="2700000" algn="tl">
                    <a:srgbClr val="000000">
                      <a:alpha val="43137"/>
                    </a:srgbClr>
                  </a:outerShdw>
                </a:effectLst>
              </a:rPr>
              <a:t>SÜNNİ</a:t>
            </a:r>
            <a:endParaRPr lang="tr-TR" sz="900" b="1" dirty="0">
              <a:effectLst>
                <a:outerShdw blurRad="38100" dist="38100" dir="2700000" algn="tl">
                  <a:srgbClr val="000000">
                    <a:alpha val="43137"/>
                  </a:srgbClr>
                </a:outerShdw>
              </a:effectLst>
            </a:endParaRPr>
          </a:p>
        </p:txBody>
      </p:sp>
      <p:sp>
        <p:nvSpPr>
          <p:cNvPr id="57" name="Metin kutusu 56"/>
          <p:cNvSpPr txBox="1"/>
          <p:nvPr/>
        </p:nvSpPr>
        <p:spPr>
          <a:xfrm>
            <a:off x="6804248" y="3071718"/>
            <a:ext cx="1800200" cy="369332"/>
          </a:xfrm>
          <a:prstGeom prst="rect">
            <a:avLst/>
          </a:prstGeom>
          <a:noFill/>
        </p:spPr>
        <p:txBody>
          <a:bodyPr wrap="square" rtlCol="0">
            <a:spAutoFit/>
          </a:bodyPr>
          <a:lstStyle/>
          <a:p>
            <a:r>
              <a:rPr lang="tr-TR" sz="900" dirty="0" smtClean="0"/>
              <a:t>EMEVİLER</a:t>
            </a:r>
          </a:p>
          <a:p>
            <a:r>
              <a:rPr lang="tr-TR" sz="900" dirty="0" smtClean="0"/>
              <a:t>MEVALİ UYGULAMASI </a:t>
            </a:r>
            <a:endParaRPr lang="tr-TR" sz="900" dirty="0"/>
          </a:p>
        </p:txBody>
      </p:sp>
      <p:sp>
        <p:nvSpPr>
          <p:cNvPr id="58" name="Sağ Ok 57"/>
          <p:cNvSpPr/>
          <p:nvPr/>
        </p:nvSpPr>
        <p:spPr>
          <a:xfrm>
            <a:off x="6516216" y="3071718"/>
            <a:ext cx="288032"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9" name="Sağ Ok 58"/>
          <p:cNvSpPr/>
          <p:nvPr/>
        </p:nvSpPr>
        <p:spPr>
          <a:xfrm>
            <a:off x="6948264" y="3981053"/>
            <a:ext cx="360040" cy="3425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1024" name="Düz Bağlayıcı 1023"/>
          <p:cNvCxnSpPr/>
          <p:nvPr/>
        </p:nvCxnSpPr>
        <p:spPr>
          <a:xfrm>
            <a:off x="3131840" y="3899306"/>
            <a:ext cx="33843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8" name="Düz Ok Bağlayıcısı 1027"/>
          <p:cNvCxnSpPr/>
          <p:nvPr/>
        </p:nvCxnSpPr>
        <p:spPr>
          <a:xfrm>
            <a:off x="6516216" y="3877165"/>
            <a:ext cx="0" cy="1652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26356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p:cNvSpPr>
            <a:spLocks noGrp="1" noChangeArrowheads="1"/>
          </p:cNvSpPr>
          <p:nvPr>
            <p:ph type="title"/>
          </p:nvPr>
        </p:nvSpPr>
        <p:spPr>
          <a:xfrm>
            <a:off x="2987824" y="404664"/>
            <a:ext cx="2808312" cy="500478"/>
          </a:xfrm>
        </p:spPr>
        <p:style>
          <a:lnRef idx="2">
            <a:schemeClr val="accent4"/>
          </a:lnRef>
          <a:fillRef idx="1">
            <a:schemeClr val="lt1"/>
          </a:fillRef>
          <a:effectRef idx="0">
            <a:schemeClr val="accent4"/>
          </a:effectRef>
          <a:fontRef idx="minor">
            <a:schemeClr val="dk1"/>
          </a:fontRef>
        </p:style>
        <p:txBody>
          <a:bodyPr>
            <a:normAutofit/>
          </a:bodyPr>
          <a:lstStyle/>
          <a:p>
            <a:pPr algn="l"/>
            <a:r>
              <a:rPr lang="tr-TR" altLang="tr-TR" sz="2000" b="1" dirty="0">
                <a:solidFill>
                  <a:srgbClr val="FF0000"/>
                </a:solidFill>
                <a:effectLst>
                  <a:outerShdw blurRad="38100" dist="38100" dir="2700000" algn="tl">
                    <a:srgbClr val="000000">
                      <a:alpha val="43137"/>
                    </a:srgbClr>
                  </a:outerShdw>
                </a:effectLst>
              </a:rPr>
              <a:t>İLK BÖLÜNMELER</a:t>
            </a:r>
          </a:p>
        </p:txBody>
      </p:sp>
      <p:sp>
        <p:nvSpPr>
          <p:cNvPr id="40" name="Rectangle 5"/>
          <p:cNvSpPr txBox="1">
            <a:spLocks noChangeArrowheads="1"/>
          </p:cNvSpPr>
          <p:nvPr/>
        </p:nvSpPr>
        <p:spPr>
          <a:xfrm>
            <a:off x="3023828" y="2218562"/>
            <a:ext cx="2808312" cy="500478"/>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fontScale="70000" lnSpcReduction="20000"/>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tr-TR" altLang="tr-TR" sz="2000" b="1" dirty="0" smtClean="0">
                <a:solidFill>
                  <a:srgbClr val="FF0000"/>
                </a:solidFill>
                <a:effectLst>
                  <a:outerShdw blurRad="38100" dist="38100" dir="2700000" algn="tl">
                    <a:srgbClr val="000000">
                      <a:alpha val="43137"/>
                    </a:srgbClr>
                  </a:outerShdw>
                </a:effectLst>
              </a:rPr>
              <a:t>Hilafet </a:t>
            </a:r>
          </a:p>
          <a:p>
            <a:pPr algn="ctr"/>
            <a:r>
              <a:rPr lang="tr-TR" altLang="tr-TR" sz="2000" b="1" dirty="0" smtClean="0">
                <a:solidFill>
                  <a:srgbClr val="FF0000"/>
                </a:solidFill>
                <a:effectLst>
                  <a:outerShdw blurRad="38100" dist="38100" dir="2700000" algn="tl">
                    <a:srgbClr val="000000">
                      <a:alpha val="43137"/>
                    </a:srgbClr>
                  </a:outerShdw>
                </a:effectLst>
              </a:rPr>
              <a:t>Saltanata Dönüştü</a:t>
            </a:r>
            <a:endParaRPr lang="tr-TR" altLang="tr-TR" sz="2000" b="1" dirty="0">
              <a:solidFill>
                <a:srgbClr val="FF0000"/>
              </a:solidFill>
              <a:effectLst>
                <a:outerShdw blurRad="38100" dist="38100" dir="2700000" algn="tl">
                  <a:srgbClr val="000000">
                    <a:alpha val="43137"/>
                  </a:srgbClr>
                </a:outerShdw>
              </a:effectLst>
            </a:endParaRPr>
          </a:p>
        </p:txBody>
      </p:sp>
      <p:sp>
        <p:nvSpPr>
          <p:cNvPr id="41" name="Rectangle 5"/>
          <p:cNvSpPr txBox="1">
            <a:spLocks noChangeArrowheads="1"/>
          </p:cNvSpPr>
          <p:nvPr/>
        </p:nvSpPr>
        <p:spPr>
          <a:xfrm>
            <a:off x="3012554" y="3024268"/>
            <a:ext cx="2808312" cy="500478"/>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fontScale="70000" lnSpcReduction="20000"/>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tr-TR" altLang="tr-TR" sz="2000" b="1" dirty="0" smtClean="0">
                <a:solidFill>
                  <a:srgbClr val="FF0000"/>
                </a:solidFill>
                <a:effectLst>
                  <a:outerShdw blurRad="38100" dist="38100" dir="2700000" algn="tl">
                    <a:srgbClr val="000000">
                      <a:alpha val="43137"/>
                    </a:srgbClr>
                  </a:outerShdw>
                </a:effectLst>
              </a:rPr>
              <a:t>İktidar, </a:t>
            </a:r>
          </a:p>
          <a:p>
            <a:pPr algn="ctr"/>
            <a:r>
              <a:rPr lang="tr-TR" altLang="tr-TR" sz="2000" b="1" dirty="0" err="1" smtClean="0">
                <a:solidFill>
                  <a:srgbClr val="FF0000"/>
                </a:solidFill>
                <a:effectLst>
                  <a:outerShdw blurRad="38100" dist="38100" dir="2700000" algn="tl">
                    <a:srgbClr val="000000">
                      <a:alpha val="43137"/>
                    </a:srgbClr>
                  </a:outerShdw>
                </a:effectLst>
              </a:rPr>
              <a:t>Ümeyye</a:t>
            </a:r>
            <a:r>
              <a:rPr lang="tr-TR" altLang="tr-TR" sz="2000" b="1" dirty="0" smtClean="0">
                <a:solidFill>
                  <a:srgbClr val="FF0000"/>
                </a:solidFill>
                <a:effectLst>
                  <a:outerShdw blurRad="38100" dist="38100" dir="2700000" algn="tl">
                    <a:srgbClr val="000000">
                      <a:alpha val="43137"/>
                    </a:srgbClr>
                  </a:outerShdw>
                </a:effectLst>
              </a:rPr>
              <a:t> Oğullarına Geçti</a:t>
            </a:r>
            <a:endParaRPr lang="tr-TR" altLang="tr-TR" sz="2000" b="1" dirty="0">
              <a:solidFill>
                <a:srgbClr val="FF0000"/>
              </a:solidFill>
              <a:effectLst>
                <a:outerShdw blurRad="38100" dist="38100" dir="2700000" algn="tl">
                  <a:srgbClr val="000000">
                    <a:alpha val="43137"/>
                  </a:srgbClr>
                </a:outerShdw>
              </a:effectLst>
            </a:endParaRPr>
          </a:p>
        </p:txBody>
      </p:sp>
      <p:sp>
        <p:nvSpPr>
          <p:cNvPr id="42" name="Rectangle 5"/>
          <p:cNvSpPr txBox="1">
            <a:spLocks noChangeArrowheads="1"/>
          </p:cNvSpPr>
          <p:nvPr/>
        </p:nvSpPr>
        <p:spPr>
          <a:xfrm>
            <a:off x="2987824" y="1198364"/>
            <a:ext cx="2808312" cy="718467"/>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lnSpcReduction="10000"/>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tr-TR" altLang="tr-TR" sz="2000" b="1" dirty="0" smtClean="0">
                <a:solidFill>
                  <a:srgbClr val="FF0000"/>
                </a:solidFill>
                <a:effectLst>
                  <a:outerShdw blurRad="38100" dist="38100" dir="2700000" algn="tl">
                    <a:srgbClr val="000000">
                      <a:alpha val="43137"/>
                    </a:srgbClr>
                  </a:outerShdw>
                </a:effectLst>
              </a:rPr>
              <a:t>Hz. Ali’nin Şehadeti</a:t>
            </a:r>
          </a:p>
          <a:p>
            <a:pPr algn="ctr"/>
            <a:r>
              <a:rPr lang="tr-TR" altLang="tr-TR" sz="2000" b="1" dirty="0" smtClean="0">
                <a:solidFill>
                  <a:srgbClr val="FF0000"/>
                </a:solidFill>
                <a:effectLst>
                  <a:outerShdw blurRad="38100" dist="38100" dir="2700000" algn="tl">
                    <a:srgbClr val="000000">
                      <a:alpha val="43137"/>
                    </a:srgbClr>
                  </a:outerShdw>
                </a:effectLst>
              </a:rPr>
              <a:t>40 / 661</a:t>
            </a:r>
            <a:endParaRPr lang="tr-TR" altLang="tr-TR" sz="2000" b="1" dirty="0">
              <a:solidFill>
                <a:srgbClr val="FF0000"/>
              </a:solidFill>
              <a:effectLst>
                <a:outerShdw blurRad="38100" dist="38100" dir="2700000" algn="tl">
                  <a:srgbClr val="000000">
                    <a:alpha val="43137"/>
                  </a:srgbClr>
                </a:outerShdw>
              </a:effectLst>
            </a:endParaRPr>
          </a:p>
        </p:txBody>
      </p:sp>
      <p:sp>
        <p:nvSpPr>
          <p:cNvPr id="4" name="Aşağı Ok 3"/>
          <p:cNvSpPr/>
          <p:nvPr/>
        </p:nvSpPr>
        <p:spPr>
          <a:xfrm>
            <a:off x="4263777" y="941162"/>
            <a:ext cx="288032" cy="2896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4" name="Rectangle 5"/>
          <p:cNvSpPr txBox="1">
            <a:spLocks noChangeArrowheads="1"/>
          </p:cNvSpPr>
          <p:nvPr/>
        </p:nvSpPr>
        <p:spPr>
          <a:xfrm>
            <a:off x="4572000" y="5515266"/>
            <a:ext cx="2808312" cy="500478"/>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fontScale="85000" lnSpcReduction="10000"/>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tr-TR" altLang="tr-TR" sz="2000" b="1" dirty="0" smtClean="0">
                <a:solidFill>
                  <a:srgbClr val="FF0000"/>
                </a:solidFill>
                <a:effectLst>
                  <a:outerShdw blurRad="38100" dist="38100" dir="2700000" algn="tl">
                    <a:srgbClr val="000000">
                      <a:alpha val="43137"/>
                    </a:srgbClr>
                  </a:outerShdw>
                </a:effectLst>
              </a:rPr>
              <a:t>Tasavvufun </a:t>
            </a:r>
            <a:r>
              <a:rPr lang="tr-TR" altLang="tr-TR" sz="2000" b="1" dirty="0" err="1" smtClean="0">
                <a:solidFill>
                  <a:srgbClr val="FF0000"/>
                </a:solidFill>
                <a:effectLst>
                  <a:outerShdw blurRad="38100" dist="38100" dir="2700000" algn="tl">
                    <a:srgbClr val="000000">
                      <a:alpha val="43137"/>
                    </a:srgbClr>
                  </a:outerShdw>
                </a:effectLst>
              </a:rPr>
              <a:t>Zühd</a:t>
            </a:r>
            <a:r>
              <a:rPr lang="tr-TR" altLang="tr-TR" sz="2000" b="1" dirty="0" smtClean="0">
                <a:solidFill>
                  <a:srgbClr val="FF0000"/>
                </a:solidFill>
                <a:effectLst>
                  <a:outerShdw blurRad="38100" dist="38100" dir="2700000" algn="tl">
                    <a:srgbClr val="000000">
                      <a:alpha val="43137"/>
                    </a:srgbClr>
                  </a:outerShdw>
                </a:effectLst>
              </a:rPr>
              <a:t> Dönemi</a:t>
            </a:r>
            <a:endParaRPr lang="tr-TR" altLang="tr-TR" sz="2000" b="1" dirty="0">
              <a:solidFill>
                <a:srgbClr val="FF0000"/>
              </a:solidFill>
              <a:effectLst>
                <a:outerShdw blurRad="38100" dist="38100" dir="2700000" algn="tl">
                  <a:srgbClr val="000000">
                    <a:alpha val="43137"/>
                  </a:srgbClr>
                </a:outerShdw>
              </a:effectLst>
            </a:endParaRPr>
          </a:p>
        </p:txBody>
      </p:sp>
      <p:sp>
        <p:nvSpPr>
          <p:cNvPr id="45" name="Rectangle 5"/>
          <p:cNvSpPr txBox="1">
            <a:spLocks noChangeArrowheads="1"/>
          </p:cNvSpPr>
          <p:nvPr/>
        </p:nvSpPr>
        <p:spPr>
          <a:xfrm>
            <a:off x="3023828" y="3807193"/>
            <a:ext cx="2808312" cy="500478"/>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fontScale="70000" lnSpcReduction="20000"/>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altLang="tr-TR" sz="2000" b="1" dirty="0" smtClean="0">
                <a:solidFill>
                  <a:srgbClr val="FF0000"/>
                </a:solidFill>
                <a:effectLst>
                  <a:outerShdw blurRad="38100" dist="38100" dir="2700000" algn="tl">
                    <a:srgbClr val="000000">
                      <a:alpha val="43137"/>
                    </a:srgbClr>
                  </a:outerShdw>
                </a:effectLst>
              </a:rPr>
              <a:t>Şii – Sünni Mücadelesi Başladı </a:t>
            </a:r>
          </a:p>
          <a:p>
            <a:pPr algn="ctr"/>
            <a:r>
              <a:rPr lang="tr-TR" altLang="tr-TR" sz="2000" b="1" dirty="0" smtClean="0">
                <a:solidFill>
                  <a:srgbClr val="FF0000"/>
                </a:solidFill>
                <a:effectLst>
                  <a:outerShdw blurRad="38100" dist="38100" dir="2700000" algn="tl">
                    <a:srgbClr val="000000">
                      <a:alpha val="43137"/>
                    </a:srgbClr>
                  </a:outerShdw>
                </a:effectLst>
              </a:rPr>
              <a:t>(</a:t>
            </a:r>
            <a:r>
              <a:rPr lang="tr-TR" altLang="tr-TR" sz="2000" b="1" dirty="0" err="1" smtClean="0">
                <a:solidFill>
                  <a:srgbClr val="FF0000"/>
                </a:solidFill>
                <a:effectLst>
                  <a:outerShdw blurRad="38100" dist="38100" dir="2700000" algn="tl">
                    <a:srgbClr val="000000">
                      <a:alpha val="43137"/>
                    </a:srgbClr>
                  </a:outerShdw>
                </a:effectLst>
              </a:rPr>
              <a:t>Haşimiler</a:t>
            </a:r>
            <a:r>
              <a:rPr lang="tr-TR" altLang="tr-TR" sz="2000" b="1" dirty="0" smtClean="0">
                <a:solidFill>
                  <a:srgbClr val="FF0000"/>
                </a:solidFill>
                <a:effectLst>
                  <a:outerShdw blurRad="38100" dist="38100" dir="2700000" algn="tl">
                    <a:srgbClr val="000000">
                      <a:alpha val="43137"/>
                    </a:srgbClr>
                  </a:outerShdw>
                </a:effectLst>
              </a:rPr>
              <a:t> – Emeviler)</a:t>
            </a:r>
            <a:endParaRPr lang="tr-TR" altLang="tr-TR" sz="2000" b="1" dirty="0">
              <a:solidFill>
                <a:srgbClr val="FF0000"/>
              </a:solidFill>
              <a:effectLst>
                <a:outerShdw blurRad="38100" dist="38100" dir="2700000" algn="tl">
                  <a:srgbClr val="000000">
                    <a:alpha val="43137"/>
                  </a:srgbClr>
                </a:outerShdw>
              </a:effectLst>
            </a:endParaRPr>
          </a:p>
        </p:txBody>
      </p:sp>
      <p:sp>
        <p:nvSpPr>
          <p:cNvPr id="46" name="Aşağı Ok 45"/>
          <p:cNvSpPr/>
          <p:nvPr/>
        </p:nvSpPr>
        <p:spPr>
          <a:xfrm>
            <a:off x="4283968" y="1928918"/>
            <a:ext cx="288032" cy="2896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8" name="Aşağı Ok 47"/>
          <p:cNvSpPr/>
          <p:nvPr/>
        </p:nvSpPr>
        <p:spPr>
          <a:xfrm>
            <a:off x="4283968" y="4307671"/>
            <a:ext cx="288032" cy="1788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9" name="Aşağı Ok 48"/>
          <p:cNvSpPr/>
          <p:nvPr/>
        </p:nvSpPr>
        <p:spPr>
          <a:xfrm>
            <a:off x="5724128" y="5245416"/>
            <a:ext cx="288032" cy="2896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0" name="Aşağı Ok 49"/>
          <p:cNvSpPr/>
          <p:nvPr/>
        </p:nvSpPr>
        <p:spPr>
          <a:xfrm>
            <a:off x="4283968" y="2750511"/>
            <a:ext cx="288032" cy="2896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6" name="Rectangle 5"/>
          <p:cNvSpPr txBox="1">
            <a:spLocks noChangeArrowheads="1"/>
          </p:cNvSpPr>
          <p:nvPr/>
        </p:nvSpPr>
        <p:spPr>
          <a:xfrm>
            <a:off x="1475656" y="5535060"/>
            <a:ext cx="2808312" cy="500478"/>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tr-TR" altLang="tr-TR" sz="2000" b="1" dirty="0" smtClean="0">
                <a:solidFill>
                  <a:srgbClr val="FF0000"/>
                </a:solidFill>
                <a:effectLst>
                  <a:outerShdw blurRad="38100" dist="38100" dir="2700000" algn="tl">
                    <a:srgbClr val="000000">
                      <a:alpha val="43137"/>
                    </a:srgbClr>
                  </a:outerShdw>
                </a:effectLst>
              </a:rPr>
              <a:t>Hariciler  - Şiiler</a:t>
            </a:r>
            <a:endParaRPr lang="tr-TR" altLang="tr-TR" sz="2000" b="1" dirty="0">
              <a:solidFill>
                <a:srgbClr val="FF0000"/>
              </a:solidFill>
              <a:effectLst>
                <a:outerShdw blurRad="38100" dist="38100" dir="2700000" algn="tl">
                  <a:srgbClr val="000000">
                    <a:alpha val="43137"/>
                  </a:srgbClr>
                </a:outerShdw>
              </a:effectLst>
            </a:endParaRPr>
          </a:p>
        </p:txBody>
      </p:sp>
      <p:sp>
        <p:nvSpPr>
          <p:cNvPr id="57" name="Rectangle 5"/>
          <p:cNvSpPr txBox="1">
            <a:spLocks noChangeArrowheads="1"/>
          </p:cNvSpPr>
          <p:nvPr/>
        </p:nvSpPr>
        <p:spPr>
          <a:xfrm>
            <a:off x="4572000" y="4744938"/>
            <a:ext cx="2808312" cy="500478"/>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lnSpcReduction="10000"/>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lvl="0" algn="ctr">
              <a:spcBef>
                <a:spcPts val="0"/>
              </a:spcBef>
            </a:pPr>
            <a:r>
              <a:rPr lang="tr-TR" altLang="tr-TR" sz="1200" b="1" dirty="0">
                <a:solidFill>
                  <a:prstClr val="black"/>
                </a:solidFill>
              </a:rPr>
              <a:t>Zühde </a:t>
            </a:r>
            <a:r>
              <a:rPr lang="tr-TR" altLang="tr-TR" sz="1200" b="1" dirty="0" smtClean="0">
                <a:solidFill>
                  <a:prstClr val="black"/>
                </a:solidFill>
              </a:rPr>
              <a:t>Önem Verenlerin Etrafında Toplaşmalar Başladı.</a:t>
            </a:r>
            <a:endParaRPr lang="tr-TR" altLang="tr-TR" sz="1200" b="1" dirty="0">
              <a:solidFill>
                <a:prstClr val="black"/>
              </a:solidFill>
            </a:endParaRPr>
          </a:p>
        </p:txBody>
      </p:sp>
      <p:sp>
        <p:nvSpPr>
          <p:cNvPr id="58" name="Rectangle 5"/>
          <p:cNvSpPr txBox="1">
            <a:spLocks noChangeArrowheads="1"/>
          </p:cNvSpPr>
          <p:nvPr/>
        </p:nvSpPr>
        <p:spPr>
          <a:xfrm>
            <a:off x="1475656" y="4725144"/>
            <a:ext cx="2808312" cy="500478"/>
          </a:xfrm>
          <a:prstGeom prst="rect">
            <a:avLst/>
          </a:prstGeom>
        </p:spPr>
        <p:style>
          <a:lnRef idx="2">
            <a:schemeClr val="accent4"/>
          </a:lnRef>
          <a:fillRef idx="1">
            <a:schemeClr val="lt1"/>
          </a:fillRef>
          <a:effectRef idx="0">
            <a:schemeClr val="accent4"/>
          </a:effectRef>
          <a:fontRef idx="minor">
            <a:schemeClr val="dk1"/>
          </a:fontRef>
        </p:style>
        <p:txBody>
          <a:bodyPr bIns="91440" anchor="b" anchorCtr="0">
            <a:normAutofit fontScale="70000" lnSpcReduction="20000"/>
          </a:bodyPr>
          <a:lstStyle>
            <a:lvl1pPr algn="l" rtl="0" eaLnBrk="1" latinLnBrk="0" hangingPunct="1">
              <a:spcBef>
                <a:spcPct val="0"/>
              </a:spcBef>
              <a:buNone/>
              <a:defRPr kumimoji="0" sz="4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tr-TR" altLang="tr-TR" sz="2000" b="1" dirty="0" smtClean="0">
                <a:solidFill>
                  <a:srgbClr val="FF0000"/>
                </a:solidFill>
                <a:effectLst>
                  <a:outerShdw blurRad="38100" dist="38100" dir="2700000" algn="tl">
                    <a:srgbClr val="000000">
                      <a:alpha val="43137"/>
                    </a:srgbClr>
                  </a:outerShdw>
                </a:effectLst>
              </a:rPr>
              <a:t>Siyasi ve İtikadî Mezhepler</a:t>
            </a:r>
          </a:p>
          <a:p>
            <a:pPr algn="ctr"/>
            <a:r>
              <a:rPr lang="tr-TR" altLang="tr-TR" sz="2000" b="1" dirty="0" smtClean="0">
                <a:solidFill>
                  <a:srgbClr val="FF0000"/>
                </a:solidFill>
                <a:effectLst>
                  <a:outerShdw blurRad="38100" dist="38100" dir="2700000" algn="tl">
                    <a:srgbClr val="000000">
                      <a:alpha val="43137"/>
                    </a:srgbClr>
                  </a:outerShdw>
                </a:effectLst>
              </a:rPr>
              <a:t>Oluşmaya Başladı</a:t>
            </a:r>
            <a:endParaRPr lang="tr-TR" altLang="tr-TR" sz="2000" b="1" dirty="0">
              <a:solidFill>
                <a:srgbClr val="FF0000"/>
              </a:solidFill>
              <a:effectLst>
                <a:outerShdw blurRad="38100" dist="38100" dir="2700000" algn="tl">
                  <a:srgbClr val="000000">
                    <a:alpha val="43137"/>
                  </a:srgbClr>
                </a:outerShdw>
              </a:effectLst>
            </a:endParaRPr>
          </a:p>
        </p:txBody>
      </p:sp>
      <p:sp>
        <p:nvSpPr>
          <p:cNvPr id="8" name="Blok Yay 7"/>
          <p:cNvSpPr/>
          <p:nvPr/>
        </p:nvSpPr>
        <p:spPr>
          <a:xfrm>
            <a:off x="3023828" y="4463985"/>
            <a:ext cx="2808312" cy="561905"/>
          </a:xfrm>
          <a:prstGeom prst="blockArc">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60" name="Aşağı Ok 59"/>
          <p:cNvSpPr/>
          <p:nvPr/>
        </p:nvSpPr>
        <p:spPr>
          <a:xfrm>
            <a:off x="2879812" y="5225622"/>
            <a:ext cx="288032" cy="2896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45703250"/>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177740" y="260648"/>
            <a:ext cx="3442188" cy="864096"/>
          </a:xfrm>
        </p:spPr>
        <p:txBody>
          <a:bodyPr>
            <a:normAutofit fontScale="90000"/>
          </a:bodyPr>
          <a:lstStyle/>
          <a:p>
            <a:pPr algn="ctr"/>
            <a:r>
              <a:rPr lang="tr-TR" altLang="tr-TR" sz="3200" b="1" dirty="0" smtClean="0">
                <a:solidFill>
                  <a:srgbClr val="FF0000"/>
                </a:solidFill>
                <a:effectLst>
                  <a:outerShdw blurRad="38100" dist="38100" dir="2700000" algn="tl">
                    <a:srgbClr val="000000">
                      <a:alpha val="43137"/>
                    </a:srgbClr>
                  </a:outerShdw>
                </a:effectLst>
              </a:rPr>
              <a:t>Tasavvufun </a:t>
            </a:r>
            <a:br>
              <a:rPr lang="tr-TR" altLang="tr-TR" sz="3200" b="1" dirty="0" smtClean="0">
                <a:solidFill>
                  <a:srgbClr val="FF0000"/>
                </a:solidFill>
                <a:effectLst>
                  <a:outerShdw blurRad="38100" dist="38100" dir="2700000" algn="tl">
                    <a:srgbClr val="000000">
                      <a:alpha val="43137"/>
                    </a:srgbClr>
                  </a:outerShdw>
                </a:effectLst>
              </a:rPr>
            </a:br>
            <a:r>
              <a:rPr lang="tr-TR" altLang="tr-TR" sz="3200" b="1" dirty="0" err="1" smtClean="0">
                <a:solidFill>
                  <a:srgbClr val="FF0000"/>
                </a:solidFill>
                <a:effectLst>
                  <a:outerShdw blurRad="38100" dist="38100" dir="2700000" algn="tl">
                    <a:srgbClr val="000000">
                      <a:alpha val="43137"/>
                    </a:srgbClr>
                  </a:outerShdw>
                </a:effectLst>
              </a:rPr>
              <a:t>Zühd</a:t>
            </a:r>
            <a:r>
              <a:rPr lang="tr-TR" altLang="tr-TR" sz="3200" b="1" dirty="0" smtClean="0">
                <a:solidFill>
                  <a:srgbClr val="FF0000"/>
                </a:solidFill>
                <a:effectLst>
                  <a:outerShdw blurRad="38100" dist="38100" dir="2700000" algn="tl">
                    <a:srgbClr val="000000">
                      <a:alpha val="43137"/>
                    </a:srgbClr>
                  </a:outerShdw>
                </a:effectLst>
              </a:rPr>
              <a:t> Dönemi</a:t>
            </a:r>
            <a:endParaRPr lang="tr-TR" altLang="tr-TR" sz="3200" b="1" dirty="0">
              <a:solidFill>
                <a:srgbClr val="FF0000"/>
              </a:solidFill>
              <a:effectLst>
                <a:outerShdw blurRad="38100" dist="38100" dir="2700000" algn="tl">
                  <a:srgbClr val="000000">
                    <a:alpha val="43137"/>
                  </a:srgbClr>
                </a:outerShdw>
              </a:effectLst>
            </a:endParaRPr>
          </a:p>
        </p:txBody>
      </p:sp>
      <p:sp>
        <p:nvSpPr>
          <p:cNvPr id="9223" name="Rectangle 7"/>
          <p:cNvSpPr>
            <a:spLocks noGrp="1" noChangeArrowheads="1"/>
          </p:cNvSpPr>
          <p:nvPr>
            <p:ph sz="quarter" idx="1"/>
          </p:nvPr>
        </p:nvSpPr>
        <p:spPr>
          <a:xfrm>
            <a:off x="323528" y="1341440"/>
            <a:ext cx="3296400" cy="3956362"/>
          </a:xfrm>
        </p:spPr>
        <p:txBody>
          <a:bodyPr>
            <a:normAutofit/>
          </a:bodyPr>
          <a:lstStyle/>
          <a:p>
            <a:pPr>
              <a:lnSpc>
                <a:spcPct val="80000"/>
              </a:lnSpc>
              <a:buFont typeface="Wingdings" pitchFamily="2" charset="2"/>
              <a:buNone/>
            </a:pPr>
            <a:endParaRPr lang="tr-TR" altLang="tr-TR" sz="2400" b="1" dirty="0"/>
          </a:p>
          <a:p>
            <a:pPr>
              <a:lnSpc>
                <a:spcPct val="80000"/>
              </a:lnSpc>
              <a:buFont typeface="Wingdings" pitchFamily="2" charset="2"/>
              <a:buNone/>
            </a:pPr>
            <a:r>
              <a:rPr lang="tr-TR" altLang="tr-TR" sz="1800" b="1" dirty="0"/>
              <a:t>BU </a:t>
            </a:r>
            <a:r>
              <a:rPr lang="tr-TR" altLang="tr-TR" sz="1800" b="1" dirty="0" smtClean="0"/>
              <a:t>DÖNEMİN TEMEL ÖZELLİKLERİ</a:t>
            </a:r>
            <a:r>
              <a:rPr lang="tr-TR" altLang="tr-TR" sz="2400" b="1" dirty="0" smtClean="0"/>
              <a:t>:</a:t>
            </a:r>
            <a:endParaRPr lang="tr-TR" altLang="tr-TR" sz="2400" b="1" dirty="0"/>
          </a:p>
          <a:p>
            <a:pPr>
              <a:lnSpc>
                <a:spcPct val="80000"/>
              </a:lnSpc>
              <a:buFont typeface="Wingdings" pitchFamily="2" charset="2"/>
              <a:buNone/>
            </a:pPr>
            <a:endParaRPr lang="tr-TR" altLang="tr-TR" sz="2400" b="1" dirty="0"/>
          </a:p>
          <a:p>
            <a:pPr>
              <a:lnSpc>
                <a:spcPct val="80000"/>
              </a:lnSpc>
            </a:pPr>
            <a:r>
              <a:rPr lang="tr-TR" altLang="tr-TR" sz="1600" b="1" dirty="0"/>
              <a:t>Maddeye karşı tavır,</a:t>
            </a:r>
          </a:p>
          <a:p>
            <a:pPr>
              <a:lnSpc>
                <a:spcPct val="80000"/>
              </a:lnSpc>
            </a:pPr>
            <a:r>
              <a:rPr lang="tr-TR" altLang="tr-TR" sz="1600" b="1" dirty="0"/>
              <a:t>Kanaat sahibi olma,</a:t>
            </a:r>
          </a:p>
          <a:p>
            <a:pPr>
              <a:lnSpc>
                <a:spcPct val="80000"/>
              </a:lnSpc>
            </a:pPr>
            <a:r>
              <a:rPr lang="tr-TR" altLang="tr-TR" sz="1600" b="1" dirty="0"/>
              <a:t>Ayet ve hadislere bağlılık,</a:t>
            </a:r>
          </a:p>
          <a:p>
            <a:pPr>
              <a:lnSpc>
                <a:spcPct val="80000"/>
              </a:lnSpc>
            </a:pPr>
            <a:r>
              <a:rPr lang="tr-TR" altLang="tr-TR" sz="1600" b="1" dirty="0"/>
              <a:t>İbadetle meşgul olma,</a:t>
            </a:r>
          </a:p>
          <a:p>
            <a:pPr>
              <a:lnSpc>
                <a:spcPct val="80000"/>
              </a:lnSpc>
            </a:pPr>
            <a:r>
              <a:rPr lang="tr-TR" altLang="tr-TR" sz="1600" b="1" dirty="0"/>
              <a:t>Az yeme,</a:t>
            </a:r>
          </a:p>
          <a:p>
            <a:pPr>
              <a:lnSpc>
                <a:spcPct val="80000"/>
              </a:lnSpc>
            </a:pPr>
            <a:r>
              <a:rPr lang="tr-TR" altLang="tr-TR" sz="1600" b="1" dirty="0"/>
              <a:t>Az uyuma</a:t>
            </a:r>
            <a:r>
              <a:rPr lang="tr-TR" altLang="tr-TR" sz="1600" b="1" dirty="0" smtClean="0"/>
              <a:t>,</a:t>
            </a:r>
          </a:p>
          <a:p>
            <a:pPr>
              <a:lnSpc>
                <a:spcPct val="80000"/>
              </a:lnSpc>
            </a:pPr>
            <a:r>
              <a:rPr lang="tr-TR" altLang="tr-TR" sz="1600" b="1" dirty="0" smtClean="0"/>
              <a:t>Az konuşma,</a:t>
            </a:r>
            <a:endParaRPr lang="tr-TR" altLang="tr-TR" sz="1600" b="1" dirty="0"/>
          </a:p>
          <a:p>
            <a:pPr>
              <a:lnSpc>
                <a:spcPct val="80000"/>
              </a:lnSpc>
            </a:pPr>
            <a:r>
              <a:rPr lang="tr-TR" altLang="tr-TR" sz="1600" b="1" dirty="0"/>
              <a:t>Az mala sahip olma,</a:t>
            </a:r>
          </a:p>
          <a:p>
            <a:pPr>
              <a:lnSpc>
                <a:spcPct val="80000"/>
              </a:lnSpc>
            </a:pPr>
            <a:r>
              <a:rPr lang="tr-TR" altLang="tr-TR" sz="1600" b="1" dirty="0"/>
              <a:t>Evlenmeme,</a:t>
            </a:r>
          </a:p>
          <a:p>
            <a:pPr>
              <a:lnSpc>
                <a:spcPct val="80000"/>
              </a:lnSpc>
              <a:buFont typeface="Wingdings" pitchFamily="2" charset="2"/>
              <a:buNone/>
            </a:pPr>
            <a:endParaRPr lang="tr-TR" altLang="tr-TR" sz="2400" b="1" dirty="0"/>
          </a:p>
          <a:p>
            <a:pPr>
              <a:lnSpc>
                <a:spcPct val="80000"/>
              </a:lnSpc>
              <a:buFont typeface="Wingdings" pitchFamily="2" charset="2"/>
              <a:buNone/>
            </a:pPr>
            <a:endParaRPr lang="tr-TR" altLang="tr-TR" sz="3200" b="1" dirty="0"/>
          </a:p>
        </p:txBody>
      </p:sp>
      <p:sp>
        <p:nvSpPr>
          <p:cNvPr id="9222" name="Line 6"/>
          <p:cNvSpPr>
            <a:spLocks noChangeShapeType="1"/>
          </p:cNvSpPr>
          <p:nvPr/>
        </p:nvSpPr>
        <p:spPr bwMode="auto">
          <a:xfrm>
            <a:off x="0" y="1268413"/>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25" name="Text Box 9"/>
          <p:cNvSpPr txBox="1">
            <a:spLocks noChangeArrowheads="1"/>
          </p:cNvSpPr>
          <p:nvPr/>
        </p:nvSpPr>
        <p:spPr bwMode="auto">
          <a:xfrm>
            <a:off x="3923928" y="160417"/>
            <a:ext cx="509320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1400" b="1" dirty="0" smtClean="0">
                <a:solidFill>
                  <a:srgbClr val="FF0000"/>
                </a:solidFill>
              </a:rPr>
              <a:t>Bu süreç</a:t>
            </a:r>
            <a:r>
              <a:rPr lang="tr-TR" altLang="tr-TR" sz="1400" b="1" dirty="0"/>
              <a:t>, yaklaşık olarak Hz. Peygamberin hayatında başlayan </a:t>
            </a:r>
            <a:r>
              <a:rPr lang="tr-TR" altLang="tr-TR" sz="1400" b="1" dirty="0" smtClean="0"/>
              <a:t> ve vefatından  </a:t>
            </a:r>
            <a:r>
              <a:rPr lang="tr-TR" altLang="tr-TR" sz="1400" b="1" dirty="0"/>
              <a:t>sonraki 150 yıllık dönemi de içine almaktadır</a:t>
            </a:r>
            <a:r>
              <a:rPr lang="tr-TR" altLang="tr-TR" sz="1400" b="1" dirty="0" smtClean="0"/>
              <a:t>.</a:t>
            </a:r>
            <a:endParaRPr lang="tr-TR" altLang="tr-TR" sz="1400" b="1" dirty="0"/>
          </a:p>
        </p:txBody>
      </p:sp>
      <p:sp>
        <p:nvSpPr>
          <p:cNvPr id="9226" name="Line 10"/>
          <p:cNvSpPr>
            <a:spLocks noChangeShapeType="1"/>
          </p:cNvSpPr>
          <p:nvPr/>
        </p:nvSpPr>
        <p:spPr bwMode="auto">
          <a:xfrm flipV="1">
            <a:off x="4374723" y="1896950"/>
            <a:ext cx="0" cy="3816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28" name="Rectangle 12"/>
          <p:cNvSpPr>
            <a:spLocks noChangeArrowheads="1"/>
          </p:cNvSpPr>
          <p:nvPr/>
        </p:nvSpPr>
        <p:spPr bwMode="auto">
          <a:xfrm>
            <a:off x="4658279" y="2852936"/>
            <a:ext cx="1933549" cy="503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10199"/>
                  </a:outerShdw>
                </a:effectLst>
              </a:rPr>
              <a:t>KÛFE EKOLÜ</a:t>
            </a:r>
          </a:p>
        </p:txBody>
      </p:sp>
      <p:sp>
        <p:nvSpPr>
          <p:cNvPr id="9229" name="Rectangle 13"/>
          <p:cNvSpPr>
            <a:spLocks noChangeArrowheads="1"/>
          </p:cNvSpPr>
          <p:nvPr/>
        </p:nvSpPr>
        <p:spPr bwMode="auto">
          <a:xfrm>
            <a:off x="4644633" y="4177337"/>
            <a:ext cx="1933549" cy="503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10199"/>
                  </a:outerShdw>
                </a:effectLst>
              </a:rPr>
              <a:t>BASRA EKOLÜ</a:t>
            </a:r>
          </a:p>
        </p:txBody>
      </p:sp>
      <p:sp>
        <p:nvSpPr>
          <p:cNvPr id="9230" name="Rectangle 14"/>
          <p:cNvSpPr>
            <a:spLocks noChangeArrowheads="1"/>
          </p:cNvSpPr>
          <p:nvPr/>
        </p:nvSpPr>
        <p:spPr bwMode="auto">
          <a:xfrm>
            <a:off x="4668156" y="5446714"/>
            <a:ext cx="1933550" cy="503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sz="1600" b="1" dirty="0">
                <a:effectLst>
                  <a:outerShdw blurRad="38100" dist="38100" dir="2700000" algn="tl">
                    <a:srgbClr val="010199"/>
                  </a:outerShdw>
                </a:effectLst>
              </a:rPr>
              <a:t>HORASAN EKOLÜ</a:t>
            </a:r>
          </a:p>
        </p:txBody>
      </p:sp>
      <p:sp>
        <p:nvSpPr>
          <p:cNvPr id="9234" name="Line 18"/>
          <p:cNvSpPr>
            <a:spLocks noChangeShapeType="1"/>
          </p:cNvSpPr>
          <p:nvPr/>
        </p:nvSpPr>
        <p:spPr bwMode="auto">
          <a:xfrm>
            <a:off x="4402016" y="1883343"/>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37" name="Line 21"/>
          <p:cNvSpPr>
            <a:spLocks noChangeShapeType="1"/>
          </p:cNvSpPr>
          <p:nvPr/>
        </p:nvSpPr>
        <p:spPr bwMode="auto">
          <a:xfrm>
            <a:off x="4445341" y="5713300"/>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38" name="Line 22"/>
          <p:cNvSpPr>
            <a:spLocks noChangeShapeType="1"/>
          </p:cNvSpPr>
          <p:nvPr/>
        </p:nvSpPr>
        <p:spPr bwMode="auto">
          <a:xfrm>
            <a:off x="4374723" y="4428956"/>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39" name="Text Box 23"/>
          <p:cNvSpPr txBox="1">
            <a:spLocks noChangeArrowheads="1"/>
          </p:cNvSpPr>
          <p:nvPr/>
        </p:nvSpPr>
        <p:spPr bwMode="auto">
          <a:xfrm>
            <a:off x="6749309" y="2781388"/>
            <a:ext cx="20575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i="1" dirty="0"/>
              <a:t>Şiî</a:t>
            </a:r>
            <a:r>
              <a:rPr lang="tr-TR" altLang="tr-TR" sz="1200" dirty="0"/>
              <a:t> </a:t>
            </a:r>
            <a:r>
              <a:rPr lang="tr-TR" altLang="tr-TR" sz="1200" dirty="0" err="1"/>
              <a:t>temâyüller</a:t>
            </a:r>
            <a:r>
              <a:rPr lang="tr-TR" altLang="tr-TR" sz="1200" dirty="0"/>
              <a:t> fazladır</a:t>
            </a:r>
          </a:p>
          <a:p>
            <a:r>
              <a:rPr lang="tr-TR" altLang="tr-TR" sz="1200" dirty="0"/>
              <a:t>Şiirde platonik aşk işl.</a:t>
            </a:r>
          </a:p>
          <a:p>
            <a:r>
              <a:rPr lang="tr-TR" altLang="tr-TR" sz="1200" dirty="0"/>
              <a:t>Temsilcisi: </a:t>
            </a:r>
            <a:r>
              <a:rPr lang="tr-TR" altLang="tr-TR" sz="1200" b="1" dirty="0"/>
              <a:t>Ebu Hâşim </a:t>
            </a:r>
            <a:r>
              <a:rPr lang="tr-TR" altLang="tr-TR" sz="1200" b="1" dirty="0" err="1"/>
              <a:t>Sufi</a:t>
            </a:r>
            <a:endParaRPr lang="tr-TR" altLang="tr-TR" sz="1200" b="1" dirty="0"/>
          </a:p>
        </p:txBody>
      </p:sp>
      <p:sp>
        <p:nvSpPr>
          <p:cNvPr id="9240" name="Text Box 24"/>
          <p:cNvSpPr txBox="1">
            <a:spLocks noChangeArrowheads="1"/>
          </p:cNvSpPr>
          <p:nvPr/>
        </p:nvSpPr>
        <p:spPr bwMode="auto">
          <a:xfrm>
            <a:off x="6614747" y="3921124"/>
            <a:ext cx="252925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200" i="1" dirty="0"/>
              <a:t>Korku</a:t>
            </a:r>
            <a:r>
              <a:rPr lang="tr-TR" altLang="tr-TR" sz="1200" dirty="0"/>
              <a:t> ve </a:t>
            </a:r>
            <a:r>
              <a:rPr lang="tr-TR" altLang="tr-TR" sz="1200" i="1" dirty="0"/>
              <a:t>hüzün</a:t>
            </a:r>
            <a:r>
              <a:rPr lang="tr-TR" altLang="tr-TR" sz="1200" dirty="0"/>
              <a:t> ağırlıklı bir anlayışı temsil eder. </a:t>
            </a:r>
            <a:r>
              <a:rPr lang="tr-TR" altLang="tr-TR" sz="1200" b="1" dirty="0"/>
              <a:t>Hasan Basri </a:t>
            </a:r>
            <a:r>
              <a:rPr lang="tr-TR" altLang="tr-TR" sz="1200" dirty="0"/>
              <a:t>korku anlayışını, </a:t>
            </a:r>
            <a:r>
              <a:rPr lang="tr-TR" altLang="tr-TR" sz="1200" b="1" dirty="0" err="1"/>
              <a:t>Rabiatü’l-Adeviyye</a:t>
            </a:r>
            <a:r>
              <a:rPr lang="tr-TR" altLang="tr-TR" sz="1200" dirty="0"/>
              <a:t> ise sevgiye dayanan </a:t>
            </a:r>
            <a:r>
              <a:rPr lang="tr-TR" altLang="tr-TR" sz="1200" dirty="0" err="1"/>
              <a:t>zühd</a:t>
            </a:r>
            <a:r>
              <a:rPr lang="tr-TR" altLang="tr-TR" sz="1200" dirty="0"/>
              <a:t> anlayışını temsil eder</a:t>
            </a:r>
          </a:p>
        </p:txBody>
      </p:sp>
      <p:sp>
        <p:nvSpPr>
          <p:cNvPr id="9241" name="Text Box 25"/>
          <p:cNvSpPr txBox="1">
            <a:spLocks noChangeArrowheads="1"/>
          </p:cNvSpPr>
          <p:nvPr/>
        </p:nvSpPr>
        <p:spPr bwMode="auto">
          <a:xfrm>
            <a:off x="6749309" y="5297801"/>
            <a:ext cx="239883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200" i="1" dirty="0"/>
              <a:t>Melâmet</a:t>
            </a:r>
            <a:r>
              <a:rPr lang="tr-TR" altLang="tr-TR" sz="1200" dirty="0"/>
              <a:t> ve </a:t>
            </a:r>
            <a:r>
              <a:rPr lang="tr-TR" altLang="tr-TR" sz="1200" i="1" dirty="0"/>
              <a:t>fütüvvet</a:t>
            </a:r>
            <a:r>
              <a:rPr lang="tr-TR" altLang="tr-TR" sz="1200" dirty="0"/>
              <a:t> anlayışı öne çıkmıştır. </a:t>
            </a:r>
            <a:r>
              <a:rPr lang="tr-TR" altLang="tr-TR" sz="1200" b="1" dirty="0"/>
              <a:t>İbrahim b. </a:t>
            </a:r>
            <a:r>
              <a:rPr lang="tr-TR" altLang="tr-TR" sz="1200" b="1" dirty="0" err="1"/>
              <a:t>Edhem</a:t>
            </a:r>
            <a:r>
              <a:rPr lang="tr-TR" altLang="tr-TR" sz="1200" b="1" dirty="0"/>
              <a:t>, </a:t>
            </a:r>
            <a:r>
              <a:rPr lang="tr-TR" altLang="tr-TR" sz="1200" b="1" dirty="0" err="1"/>
              <a:t>Şakik</a:t>
            </a:r>
            <a:r>
              <a:rPr lang="tr-TR" altLang="tr-TR" sz="1200" b="1" dirty="0"/>
              <a:t> </a:t>
            </a:r>
            <a:r>
              <a:rPr lang="tr-TR" altLang="tr-TR" sz="1200" b="1" dirty="0" err="1"/>
              <a:t>Belhî</a:t>
            </a:r>
            <a:r>
              <a:rPr lang="tr-TR" altLang="tr-TR" sz="1200" dirty="0"/>
              <a:t> gibi </a:t>
            </a:r>
            <a:r>
              <a:rPr lang="tr-TR" altLang="tr-TR" sz="1200" dirty="0" err="1"/>
              <a:t>tems</a:t>
            </a:r>
            <a:r>
              <a:rPr lang="tr-TR" altLang="tr-TR" sz="1200" dirty="0"/>
              <a:t>. vardır</a:t>
            </a:r>
          </a:p>
        </p:txBody>
      </p:sp>
      <p:sp>
        <p:nvSpPr>
          <p:cNvPr id="9242" name="Text Box 26"/>
          <p:cNvSpPr txBox="1">
            <a:spLocks noChangeArrowheads="1"/>
          </p:cNvSpPr>
          <p:nvPr/>
        </p:nvSpPr>
        <p:spPr bwMode="auto">
          <a:xfrm rot="16200000">
            <a:off x="2413421" y="3503582"/>
            <a:ext cx="3021013" cy="400110"/>
          </a:xfrm>
          <a:prstGeom prst="rect">
            <a:avLst/>
          </a:prstGeom>
          <a:ln/>
          <a:extLst/>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algn="ctr"/>
            <a:r>
              <a:rPr lang="tr-TR" altLang="tr-TR" sz="2000" b="1" i="1" dirty="0">
                <a:solidFill>
                  <a:srgbClr val="FF0000"/>
                </a:solidFill>
                <a:effectLst>
                  <a:outerShdw blurRad="38100" dist="38100" dir="2700000" algn="tl">
                    <a:srgbClr val="010199"/>
                  </a:outerShdw>
                </a:effectLst>
                <a:latin typeface="Times New Roman" pitchFamily="18" charset="0"/>
                <a:cs typeface="Times New Roman" pitchFamily="18" charset="0"/>
              </a:rPr>
              <a:t>E  K   O  L  </a:t>
            </a:r>
            <a:r>
              <a:rPr lang="tr-TR" altLang="tr-TR" sz="2000" b="1" i="1" dirty="0" err="1">
                <a:solidFill>
                  <a:srgbClr val="FF0000"/>
                </a:solidFill>
                <a:effectLst>
                  <a:outerShdw blurRad="38100" dist="38100" dir="2700000" algn="tl">
                    <a:srgbClr val="010199"/>
                  </a:outerShdw>
                </a:effectLst>
                <a:latin typeface="Times New Roman" pitchFamily="18" charset="0"/>
                <a:cs typeface="Times New Roman" pitchFamily="18" charset="0"/>
              </a:rPr>
              <a:t>L</a:t>
            </a:r>
            <a:r>
              <a:rPr lang="tr-TR" altLang="tr-TR" sz="2000" b="1" i="1" dirty="0">
                <a:solidFill>
                  <a:srgbClr val="FF0000"/>
                </a:solidFill>
                <a:effectLst>
                  <a:outerShdw blurRad="38100" dist="38100" dir="2700000" algn="tl">
                    <a:srgbClr val="010199"/>
                  </a:outerShdw>
                </a:effectLst>
                <a:latin typeface="Times New Roman" pitchFamily="18" charset="0"/>
                <a:cs typeface="Times New Roman" pitchFamily="18" charset="0"/>
              </a:rPr>
              <a:t>  E  R</a:t>
            </a:r>
          </a:p>
        </p:txBody>
      </p:sp>
      <p:sp>
        <p:nvSpPr>
          <p:cNvPr id="2" name="Dikdörtgen 1"/>
          <p:cNvSpPr/>
          <p:nvPr/>
        </p:nvSpPr>
        <p:spPr>
          <a:xfrm>
            <a:off x="3419872" y="-99392"/>
            <a:ext cx="200056" cy="1107996"/>
          </a:xfrm>
          <a:prstGeom prst="rect">
            <a:avLst/>
          </a:prstGeom>
        </p:spPr>
        <p:txBody>
          <a:bodyPr wrap="square">
            <a:spAutoFit/>
          </a:bodyPr>
          <a:lstStyle/>
          <a:p>
            <a:r>
              <a:rPr lang="tr-TR" sz="6600" dirty="0">
                <a:solidFill>
                  <a:srgbClr val="222222"/>
                </a:solidFill>
                <a:latin typeface="Arial"/>
                <a:ea typeface="Times New Roman"/>
              </a:rPr>
              <a:t>{</a:t>
            </a:r>
            <a:endParaRPr lang="tr-TR" sz="6600" dirty="0"/>
          </a:p>
        </p:txBody>
      </p:sp>
      <p:cxnSp>
        <p:nvCxnSpPr>
          <p:cNvPr id="4" name="Düz Bağlayıcı 3"/>
          <p:cNvCxnSpPr/>
          <p:nvPr/>
        </p:nvCxnSpPr>
        <p:spPr>
          <a:xfrm>
            <a:off x="4141789" y="3778250"/>
            <a:ext cx="232934"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Rectangle 12"/>
          <p:cNvSpPr>
            <a:spLocks noChangeArrowheads="1"/>
          </p:cNvSpPr>
          <p:nvPr/>
        </p:nvSpPr>
        <p:spPr bwMode="auto">
          <a:xfrm>
            <a:off x="4622243" y="1689892"/>
            <a:ext cx="1933549" cy="503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smtClean="0">
                <a:effectLst>
                  <a:outerShdw blurRad="38100" dist="38100" dir="2700000" algn="tl">
                    <a:srgbClr val="010199"/>
                  </a:outerShdw>
                </a:effectLst>
              </a:rPr>
              <a:t>MEDİNE EKOLÜ</a:t>
            </a:r>
            <a:endParaRPr lang="tr-TR" altLang="tr-TR" b="1" dirty="0">
              <a:effectLst>
                <a:outerShdw blurRad="38100" dist="38100" dir="2700000" algn="tl">
                  <a:srgbClr val="010199"/>
                </a:outerShdw>
              </a:effectLst>
            </a:endParaRPr>
          </a:p>
        </p:txBody>
      </p:sp>
      <p:sp>
        <p:nvSpPr>
          <p:cNvPr id="21" name="Text Box 23"/>
          <p:cNvSpPr txBox="1">
            <a:spLocks noChangeArrowheads="1"/>
          </p:cNvSpPr>
          <p:nvPr/>
        </p:nvSpPr>
        <p:spPr bwMode="auto">
          <a:xfrm>
            <a:off x="6627645" y="1573784"/>
            <a:ext cx="24176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sz="1200" dirty="0"/>
              <a:t>Zühd ve tasavvufun </a:t>
            </a:r>
            <a:r>
              <a:rPr lang="tr-TR" sz="1200" dirty="0" err="1"/>
              <a:t>Kur'ân</a:t>
            </a:r>
            <a:r>
              <a:rPr lang="tr-TR" sz="1200" dirty="0"/>
              <a:t> ve </a:t>
            </a:r>
            <a:endParaRPr lang="tr-TR" sz="1200" dirty="0" smtClean="0"/>
          </a:p>
          <a:p>
            <a:r>
              <a:rPr lang="tr-TR" sz="1200" dirty="0" smtClean="0"/>
              <a:t>sünnetten </a:t>
            </a:r>
            <a:r>
              <a:rPr lang="tr-TR" sz="1200" dirty="0"/>
              <a:t>alınan temel esasları </a:t>
            </a:r>
            <a:endParaRPr lang="tr-TR" sz="1200" dirty="0" smtClean="0"/>
          </a:p>
          <a:p>
            <a:r>
              <a:rPr lang="tr-TR" sz="1200" dirty="0" smtClean="0"/>
              <a:t>İslâm </a:t>
            </a:r>
            <a:r>
              <a:rPr lang="tr-TR" sz="1200" dirty="0"/>
              <a:t>devletinin ilk başkenti olan </a:t>
            </a:r>
            <a:endParaRPr lang="tr-TR" sz="1200" dirty="0" smtClean="0"/>
          </a:p>
          <a:p>
            <a:r>
              <a:rPr lang="tr-TR" sz="1200" dirty="0" err="1" smtClean="0"/>
              <a:t>Medîne'de</a:t>
            </a:r>
            <a:r>
              <a:rPr lang="tr-TR" sz="1200" dirty="0" smtClean="0"/>
              <a:t> </a:t>
            </a:r>
            <a:r>
              <a:rPr lang="tr-TR" sz="1200" dirty="0" err="1"/>
              <a:t>hayâta</a:t>
            </a:r>
            <a:r>
              <a:rPr lang="tr-TR" sz="1200" dirty="0"/>
              <a:t> yansımıştır.</a:t>
            </a:r>
            <a:endParaRPr lang="tr-TR" altLang="tr-TR" sz="1200"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8542" y="3088679"/>
            <a:ext cx="195263" cy="1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2409431"/>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404664"/>
            <a:ext cx="7772400" cy="562074"/>
          </a:xfrm>
        </p:spPr>
        <p:txBody>
          <a:bodyPr>
            <a:normAutofit fontScale="90000"/>
          </a:bodyPr>
          <a:lstStyle/>
          <a:p>
            <a:pPr algn="ctr"/>
            <a:r>
              <a:rPr lang="tr-TR" u="sng" dirty="0" smtClean="0">
                <a:solidFill>
                  <a:srgbClr val="FF0000"/>
                </a:solidFill>
                <a:effectLst>
                  <a:outerShdw blurRad="38100" dist="38100" dir="2700000" algn="tl">
                    <a:srgbClr val="000000">
                      <a:alpha val="43137"/>
                    </a:srgbClr>
                  </a:outerShdw>
                </a:effectLst>
              </a:rPr>
              <a:t>HADİS-İ ŞERİF ŞÖYLEDİR</a:t>
            </a:r>
            <a:r>
              <a:rPr lang="tr-TR" dirty="0" smtClean="0">
                <a:solidFill>
                  <a:srgbClr val="FF0000"/>
                </a:solidFill>
              </a:rPr>
              <a:t>:</a:t>
            </a:r>
            <a:endParaRPr lang="tr-TR" dirty="0"/>
          </a:p>
        </p:txBody>
      </p:sp>
      <p:sp>
        <p:nvSpPr>
          <p:cNvPr id="3" name="İçerik Yer Tutucusu 2"/>
          <p:cNvSpPr>
            <a:spLocks noGrp="1"/>
          </p:cNvSpPr>
          <p:nvPr>
            <p:ph sz="quarter" idx="1"/>
          </p:nvPr>
        </p:nvSpPr>
        <p:spPr>
          <a:xfrm>
            <a:off x="395536" y="1124744"/>
            <a:ext cx="8092380" cy="5352708"/>
          </a:xfrm>
        </p:spPr>
        <p:txBody>
          <a:bodyPr>
            <a:normAutofit/>
          </a:bodyPr>
          <a:lstStyle/>
          <a:p>
            <a:pPr marL="0" indent="0">
              <a:buNone/>
            </a:pPr>
            <a:r>
              <a:rPr lang="tr-TR" dirty="0" smtClean="0"/>
              <a:t>Abdullah </a:t>
            </a:r>
            <a:r>
              <a:rPr lang="tr-TR" dirty="0" err="1" smtClean="0"/>
              <a:t>İbni</a:t>
            </a:r>
            <a:r>
              <a:rPr lang="tr-TR" dirty="0" smtClean="0"/>
              <a:t> Ömer, </a:t>
            </a:r>
            <a:r>
              <a:rPr lang="tr-TR" dirty="0"/>
              <a:t>Babam Ömer </a:t>
            </a:r>
            <a:r>
              <a:rPr lang="tr-TR" dirty="0" err="1"/>
              <a:t>İbnu’l-Hattâb</a:t>
            </a:r>
            <a:r>
              <a:rPr lang="tr-TR" dirty="0"/>
              <a:t> (</a:t>
            </a:r>
            <a:r>
              <a:rPr lang="tr-TR" dirty="0" smtClean="0"/>
              <a:t>ra</a:t>
            </a:r>
            <a:r>
              <a:rPr lang="tr-TR" dirty="0"/>
              <a:t>.) bana şunu anlattı</a:t>
            </a:r>
            <a:r>
              <a:rPr lang="tr-TR" dirty="0" smtClean="0"/>
              <a:t>:</a:t>
            </a:r>
            <a:endParaRPr lang="tr-TR" dirty="0"/>
          </a:p>
          <a:p>
            <a:pPr marL="0" indent="0">
              <a:buNone/>
            </a:pPr>
            <a:r>
              <a:rPr lang="tr-TR" dirty="0"/>
              <a:t> </a:t>
            </a:r>
            <a:r>
              <a:rPr lang="ar-SA" sz="1400" dirty="0" smtClean="0"/>
              <a:t>حَدَّثَنِى </a:t>
            </a:r>
            <a:r>
              <a:rPr lang="ar-SA" sz="1400" dirty="0"/>
              <a:t>أبى عُمَرُ بنُ الخطابِ  رضى اللّٰه عنه قال: بَيْنَمَا نَحْنُ جُلوسٌ عِنْدَ </a:t>
            </a:r>
            <a:r>
              <a:rPr lang="ar-SA" sz="1400" dirty="0" smtClean="0"/>
              <a:t>رسُولِ اللّٰهِ</a:t>
            </a:r>
            <a:r>
              <a:rPr lang="ar-SA" sz="1400" dirty="0"/>
              <a:t> ٦   إذْ طَلَعَ عَلينَا رجلٌ شَديدُ بيَاضِ الثِيابِ شَديدُ سوادِ الشّعرِ  يُرَى عليهِ أثرُ السفرِ، وَ يعرفُهُ مِنَّا أحَدٌ حتى جلَسَ إلى النبىِّ ٦   فأسندَ ركبَتَيْهِ إلى رُكْبَتَيْهِ، ووَضَعَ كَفّيْهِ عَلى فَخِذَيْهِ. وَقالَ: يامحمّدُ</a:t>
            </a:r>
            <a:endParaRPr lang="tr-TR" sz="1400" dirty="0"/>
          </a:p>
          <a:p>
            <a:pPr marL="0" indent="0" algn="just">
              <a:buNone/>
            </a:pPr>
            <a:r>
              <a:rPr lang="tr-TR" dirty="0" smtClean="0"/>
              <a:t>---“</a:t>
            </a:r>
            <a:r>
              <a:rPr lang="tr-TR" dirty="0"/>
              <a:t>Ben Hz. </a:t>
            </a:r>
            <a:r>
              <a:rPr lang="tr-TR" dirty="0" smtClean="0"/>
              <a:t>Peygamber’in (sav) yanında </a:t>
            </a:r>
            <a:r>
              <a:rPr lang="tr-TR" dirty="0"/>
              <a:t>oturuyordum. Derken elbisesi bembeyaz, saçları simsiyah bir adam yanımıza çıkageldi. Üzerinde, yolculuğa delâlet eder hiçbir belirti yoktu. Üstelik içimizden kimse onu tanımıyordu da. Gelip Hz. Peygamber’in (sav) önüne oturup dizlerini dizlerine dayadı. Ellerini bacaklarının üstüne hürmetle koyduktan sonra sormaya başladı: </a:t>
            </a:r>
          </a:p>
          <a:p>
            <a:endParaRPr lang="tr-TR" dirty="0"/>
          </a:p>
        </p:txBody>
      </p:sp>
    </p:spTree>
    <p:extLst>
      <p:ext uri="{BB962C8B-B14F-4D97-AF65-F5344CB8AC3E}">
        <p14:creationId xmlns:p14="http://schemas.microsoft.com/office/powerpoint/2010/main" val="4097443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3654004498"/>
              </p:ext>
            </p:extLst>
          </p:nvPr>
        </p:nvGraphicFramePr>
        <p:xfrm>
          <a:off x="539552" y="980728"/>
          <a:ext cx="7992888"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95329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5" name="AutoShape 7"/>
          <p:cNvSpPr>
            <a:spLocks noChangeArrowheads="1"/>
          </p:cNvSpPr>
          <p:nvPr/>
        </p:nvSpPr>
        <p:spPr bwMode="auto">
          <a:xfrm>
            <a:off x="6861251" y="1956278"/>
            <a:ext cx="247650" cy="320594"/>
          </a:xfrm>
          <a:prstGeom prst="downArrow">
            <a:avLst>
              <a:gd name="adj1" fmla="val 50000"/>
              <a:gd name="adj2" fmla="val 6875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aphicFrame>
        <p:nvGraphicFramePr>
          <p:cNvPr id="6" name="Diyagram 5"/>
          <p:cNvGraphicFramePr/>
          <p:nvPr>
            <p:extLst>
              <p:ext uri="{D42A27DB-BD31-4B8C-83A1-F6EECF244321}">
                <p14:modId xmlns:p14="http://schemas.microsoft.com/office/powerpoint/2010/main" val="2608753703"/>
              </p:ext>
            </p:extLst>
          </p:nvPr>
        </p:nvGraphicFramePr>
        <p:xfrm>
          <a:off x="-396552" y="1051801"/>
          <a:ext cx="6096000" cy="46386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Dikdörtgen 7"/>
          <p:cNvSpPr/>
          <p:nvPr/>
        </p:nvSpPr>
        <p:spPr>
          <a:xfrm>
            <a:off x="5517094" y="2276872"/>
            <a:ext cx="2975603" cy="79208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altLang="tr-TR" b="1" dirty="0">
                <a:effectLst>
                  <a:outerShdw blurRad="38100" dist="38100" dir="2700000" algn="tl">
                    <a:srgbClr val="010199"/>
                  </a:outerShdw>
                </a:effectLst>
              </a:rPr>
              <a:t>ZÜHD </a:t>
            </a:r>
            <a:r>
              <a:rPr lang="tr-TR" altLang="tr-TR" b="1" dirty="0" smtClean="0">
                <a:effectLst>
                  <a:outerShdw blurRad="38100" dist="38100" dir="2700000" algn="tl">
                    <a:srgbClr val="010199"/>
                  </a:outerShdw>
                </a:effectLst>
              </a:rPr>
              <a:t>DÖNEMİ   </a:t>
            </a:r>
          </a:p>
          <a:p>
            <a:pPr algn="ctr"/>
            <a:r>
              <a:rPr lang="tr-TR" altLang="tr-TR" b="1" dirty="0" smtClean="0">
                <a:effectLst>
                  <a:outerShdw blurRad="38100" dist="38100" dir="2700000" algn="tl">
                    <a:srgbClr val="010199"/>
                  </a:outerShdw>
                </a:effectLst>
              </a:rPr>
              <a:t>(7-8.YY</a:t>
            </a:r>
            <a:r>
              <a:rPr lang="tr-TR" altLang="tr-TR" b="1" dirty="0">
                <a:effectLst>
                  <a:outerShdw blurRad="38100" dist="38100" dir="2700000" algn="tl">
                    <a:srgbClr val="010199"/>
                  </a:outerShdw>
                </a:effectLst>
              </a:rPr>
              <a:t>)</a:t>
            </a:r>
          </a:p>
        </p:txBody>
      </p:sp>
      <p:sp>
        <p:nvSpPr>
          <p:cNvPr id="28" name="Dikdörtgen 27"/>
          <p:cNvSpPr/>
          <p:nvPr/>
        </p:nvSpPr>
        <p:spPr>
          <a:xfrm>
            <a:off x="5527720" y="3501008"/>
            <a:ext cx="2985103"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altLang="tr-TR" b="1" dirty="0">
                <a:effectLst>
                  <a:outerShdw blurRad="38100" dist="38100" dir="2700000" algn="tl">
                    <a:srgbClr val="010199"/>
                  </a:outerShdw>
                </a:effectLst>
              </a:rPr>
              <a:t>TASAVVUF DÖNEMİ</a:t>
            </a:r>
          </a:p>
          <a:p>
            <a:pPr algn="ctr"/>
            <a:r>
              <a:rPr lang="tr-TR" altLang="tr-TR" b="1" dirty="0">
                <a:effectLst>
                  <a:outerShdw blurRad="38100" dist="38100" dir="2700000" algn="tl">
                    <a:srgbClr val="010199"/>
                  </a:outerShdw>
                </a:effectLst>
              </a:rPr>
              <a:t>(9-12.YY)</a:t>
            </a:r>
          </a:p>
        </p:txBody>
      </p:sp>
      <p:sp>
        <p:nvSpPr>
          <p:cNvPr id="29" name="Dikdörtgen 28"/>
          <p:cNvSpPr/>
          <p:nvPr/>
        </p:nvSpPr>
        <p:spPr>
          <a:xfrm>
            <a:off x="5517094" y="4693704"/>
            <a:ext cx="2985103"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altLang="tr-TR" b="1" dirty="0">
                <a:effectLst>
                  <a:outerShdw blurRad="38100" dist="38100" dir="2700000" algn="tl">
                    <a:srgbClr val="010199"/>
                  </a:outerShdw>
                </a:effectLst>
              </a:rPr>
              <a:t>TARİKATLAR DÖNEMİ</a:t>
            </a:r>
          </a:p>
          <a:p>
            <a:pPr algn="ctr"/>
            <a:r>
              <a:rPr lang="tr-TR" altLang="tr-TR" b="1" dirty="0">
                <a:effectLst>
                  <a:outerShdw blurRad="38100" dist="38100" dir="2700000" algn="tl">
                    <a:srgbClr val="010199"/>
                  </a:outerShdw>
                </a:effectLst>
              </a:rPr>
              <a:t>(13.yy’dan sonra)</a:t>
            </a:r>
          </a:p>
        </p:txBody>
      </p:sp>
      <p:sp>
        <p:nvSpPr>
          <p:cNvPr id="31" name="Dikdörtgen 30"/>
          <p:cNvSpPr/>
          <p:nvPr/>
        </p:nvSpPr>
        <p:spPr>
          <a:xfrm>
            <a:off x="5497275" y="1075182"/>
            <a:ext cx="2975603" cy="79208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b="1" dirty="0">
                <a:solidFill>
                  <a:schemeClr val="accent1"/>
                </a:solidFill>
                <a:effectLst>
                  <a:outerShdw blurRad="38100" dist="38100" dir="2700000" algn="tl">
                    <a:srgbClr val="000000">
                      <a:alpha val="43137"/>
                    </a:srgbClr>
                  </a:outerShdw>
                </a:effectLst>
              </a:rPr>
              <a:t>TASAVVUFUN</a:t>
            </a:r>
          </a:p>
          <a:p>
            <a:pPr algn="ctr"/>
            <a:r>
              <a:rPr lang="tr-TR" b="1" dirty="0">
                <a:solidFill>
                  <a:schemeClr val="accent1"/>
                </a:solidFill>
                <a:effectLst>
                  <a:outerShdw blurRad="38100" dist="38100" dir="2700000" algn="tl">
                    <a:srgbClr val="000000">
                      <a:alpha val="43137"/>
                    </a:srgbClr>
                  </a:outerShdw>
                </a:effectLst>
              </a:rPr>
              <a:t>DÖNEMLERE AYRILMASI</a:t>
            </a:r>
          </a:p>
        </p:txBody>
      </p:sp>
      <p:sp>
        <p:nvSpPr>
          <p:cNvPr id="33" name="AutoShape 7"/>
          <p:cNvSpPr>
            <a:spLocks noChangeArrowheads="1"/>
          </p:cNvSpPr>
          <p:nvPr/>
        </p:nvSpPr>
        <p:spPr bwMode="auto">
          <a:xfrm>
            <a:off x="6881070" y="3133186"/>
            <a:ext cx="247650" cy="320594"/>
          </a:xfrm>
          <a:prstGeom prst="downArrow">
            <a:avLst>
              <a:gd name="adj1" fmla="val 50000"/>
              <a:gd name="adj2" fmla="val 6875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4" name="AutoShape 7"/>
          <p:cNvSpPr>
            <a:spLocks noChangeArrowheads="1"/>
          </p:cNvSpPr>
          <p:nvPr/>
        </p:nvSpPr>
        <p:spPr bwMode="auto">
          <a:xfrm>
            <a:off x="6876320" y="4373110"/>
            <a:ext cx="247650" cy="320594"/>
          </a:xfrm>
          <a:prstGeom prst="downArrow">
            <a:avLst>
              <a:gd name="adj1" fmla="val 50000"/>
              <a:gd name="adj2" fmla="val 6875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3817877586"/>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7813"/>
            <a:ext cx="8229600" cy="414883"/>
          </a:xfrm>
        </p:spPr>
        <p:txBody>
          <a:bodyPr>
            <a:normAutofit fontScale="90000"/>
          </a:bodyPr>
          <a:lstStyle/>
          <a:p>
            <a:r>
              <a:rPr lang="tr-TR" altLang="tr-TR" sz="2000" b="1" dirty="0">
                <a:solidFill>
                  <a:srgbClr val="FF0000"/>
                </a:solidFill>
                <a:effectLst>
                  <a:outerShdw blurRad="38100" dist="38100" dir="2700000" algn="tl">
                    <a:srgbClr val="000000">
                      <a:alpha val="43137"/>
                    </a:srgbClr>
                  </a:outerShdw>
                </a:effectLst>
              </a:rPr>
              <a:t>TEMEL KAVRAMLAR</a:t>
            </a:r>
          </a:p>
        </p:txBody>
      </p:sp>
      <p:sp>
        <p:nvSpPr>
          <p:cNvPr id="7171" name="Rectangle 3"/>
          <p:cNvSpPr>
            <a:spLocks noGrp="1" noChangeArrowheads="1"/>
          </p:cNvSpPr>
          <p:nvPr>
            <p:ph sz="quarter" idx="1"/>
          </p:nvPr>
        </p:nvSpPr>
        <p:spPr>
          <a:xfrm>
            <a:off x="67408" y="764704"/>
            <a:ext cx="8891954" cy="5534497"/>
          </a:xfrm>
        </p:spPr>
        <p:txBody>
          <a:bodyPr>
            <a:normAutofit/>
          </a:bodyPr>
          <a:lstStyle/>
          <a:p>
            <a:pPr>
              <a:lnSpc>
                <a:spcPct val="80000"/>
              </a:lnSpc>
            </a:pPr>
            <a:endParaRPr lang="tr-TR" altLang="tr-TR" sz="1800" b="1" dirty="0" smtClean="0"/>
          </a:p>
          <a:p>
            <a:pPr>
              <a:lnSpc>
                <a:spcPct val="80000"/>
              </a:lnSpc>
              <a:buFont typeface="Wingdings" pitchFamily="2" charset="2"/>
              <a:buNone/>
            </a:pPr>
            <a:endParaRPr lang="tr-TR" altLang="tr-TR" sz="1800" dirty="0"/>
          </a:p>
        </p:txBody>
      </p:sp>
      <p:graphicFrame>
        <p:nvGraphicFramePr>
          <p:cNvPr id="4" name="Tablo 3"/>
          <p:cNvGraphicFramePr>
            <a:graphicFrameLocks noGrp="1"/>
          </p:cNvGraphicFramePr>
          <p:nvPr>
            <p:extLst>
              <p:ext uri="{D42A27DB-BD31-4B8C-83A1-F6EECF244321}">
                <p14:modId xmlns:p14="http://schemas.microsoft.com/office/powerpoint/2010/main" val="1655364971"/>
              </p:ext>
            </p:extLst>
          </p:nvPr>
        </p:nvGraphicFramePr>
        <p:xfrm>
          <a:off x="395536" y="764704"/>
          <a:ext cx="8424937" cy="5472607"/>
        </p:xfrm>
        <a:graphic>
          <a:graphicData uri="http://schemas.openxmlformats.org/drawingml/2006/table">
            <a:tbl>
              <a:tblPr firstRow="1" firstCol="1" bandRow="1">
                <a:tableStyleId>{46F890A9-2807-4EBB-B81D-B2AA78EC7F39}</a:tableStyleId>
              </a:tblPr>
              <a:tblGrid>
                <a:gridCol w="1713785"/>
                <a:gridCol w="427943"/>
                <a:gridCol w="6283209"/>
              </a:tblGrid>
              <a:tr h="453475">
                <a:tc>
                  <a:txBody>
                    <a:bodyPr/>
                    <a:lstStyle/>
                    <a:p>
                      <a:pPr>
                        <a:lnSpc>
                          <a:spcPct val="80000"/>
                        </a:lnSpc>
                        <a:spcAft>
                          <a:spcPts val="0"/>
                        </a:spcAft>
                      </a:pPr>
                      <a:r>
                        <a:rPr lang="tr-TR" sz="1400" kern="1200" dirty="0">
                          <a:effectLst/>
                        </a:rPr>
                        <a:t>TEVBE</a:t>
                      </a:r>
                      <a:endParaRPr lang="tr-TR" sz="1100" dirty="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a:lnSpc>
                          <a:spcPct val="80000"/>
                        </a:lnSpc>
                        <a:spcAft>
                          <a:spcPts val="0"/>
                        </a:spcAft>
                      </a:pPr>
                      <a:endParaRPr lang="tr-TR" sz="1400" kern="1200" dirty="0" smtClean="0">
                        <a:effectLst/>
                      </a:endParaRPr>
                    </a:p>
                    <a:p>
                      <a:pPr>
                        <a:lnSpc>
                          <a:spcPct val="80000"/>
                        </a:lnSpc>
                        <a:spcAft>
                          <a:spcPts val="0"/>
                        </a:spcAft>
                      </a:pPr>
                      <a:r>
                        <a:rPr lang="tr-TR" sz="1400" kern="1200" dirty="0" smtClean="0">
                          <a:effectLst/>
                        </a:rPr>
                        <a:t>Günahlardan </a:t>
                      </a:r>
                      <a:r>
                        <a:rPr lang="tr-TR" sz="1400" kern="1200" dirty="0">
                          <a:effectLst/>
                        </a:rPr>
                        <a:t>duyarsızlıklarından pişman olmak, Allahtan özür dilemek</a:t>
                      </a:r>
                      <a:endParaRPr lang="tr-TR" sz="1100" dirty="0">
                        <a:effectLst/>
                        <a:latin typeface="Calibri"/>
                        <a:ea typeface="Calibri"/>
                        <a:cs typeface="Times New Roman"/>
                      </a:endParaRPr>
                    </a:p>
                  </a:txBody>
                  <a:tcPr marL="68580" marR="68580" marT="0" marB="0" anchor="ctr"/>
                </a:tc>
              </a:tr>
              <a:tr h="663875">
                <a:tc>
                  <a:txBody>
                    <a:bodyPr/>
                    <a:lstStyle/>
                    <a:p>
                      <a:pPr>
                        <a:lnSpc>
                          <a:spcPct val="80000"/>
                        </a:lnSpc>
                        <a:spcAft>
                          <a:spcPts val="0"/>
                        </a:spcAft>
                      </a:pPr>
                      <a:r>
                        <a:rPr lang="tr-TR" sz="1400" kern="1200" dirty="0">
                          <a:effectLst/>
                        </a:rPr>
                        <a:t>SABIR</a:t>
                      </a:r>
                      <a:endParaRPr lang="tr-TR" sz="1100" dirty="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a:spcAft>
                          <a:spcPts val="0"/>
                        </a:spcAft>
                      </a:pPr>
                      <a:r>
                        <a:rPr lang="tr-TR" sz="1400" dirty="0">
                          <a:effectLst/>
                        </a:rPr>
                        <a:t>Musibetler karşısında «</a:t>
                      </a:r>
                      <a:r>
                        <a:rPr lang="tr-TR" sz="1400" dirty="0" err="1">
                          <a:effectLst/>
                        </a:rPr>
                        <a:t>İnna</a:t>
                      </a:r>
                      <a:r>
                        <a:rPr lang="tr-TR" sz="1400" dirty="0">
                          <a:effectLst/>
                        </a:rPr>
                        <a:t> </a:t>
                      </a:r>
                      <a:r>
                        <a:rPr lang="tr-TR" sz="1400" dirty="0" err="1">
                          <a:effectLst/>
                        </a:rPr>
                        <a:t>lillah</a:t>
                      </a:r>
                      <a:r>
                        <a:rPr lang="tr-TR" sz="1400" dirty="0">
                          <a:effectLst/>
                        </a:rPr>
                        <a:t> ve </a:t>
                      </a:r>
                      <a:r>
                        <a:rPr lang="tr-TR" sz="1400" dirty="0" err="1">
                          <a:effectLst/>
                        </a:rPr>
                        <a:t>inna</a:t>
                      </a:r>
                      <a:r>
                        <a:rPr lang="tr-TR" sz="1400" dirty="0">
                          <a:effectLst/>
                        </a:rPr>
                        <a:t> </a:t>
                      </a:r>
                      <a:r>
                        <a:rPr lang="tr-TR" sz="1400" dirty="0" err="1">
                          <a:effectLst/>
                        </a:rPr>
                        <a:t>ileyhi</a:t>
                      </a:r>
                      <a:r>
                        <a:rPr lang="tr-TR" sz="1400" dirty="0">
                          <a:effectLst/>
                        </a:rPr>
                        <a:t> </a:t>
                      </a:r>
                      <a:r>
                        <a:rPr lang="tr-TR" sz="1400" dirty="0" err="1">
                          <a:effectLst/>
                        </a:rPr>
                        <a:t>raciun</a:t>
                      </a:r>
                      <a:r>
                        <a:rPr lang="tr-TR" sz="1400" dirty="0">
                          <a:effectLst/>
                        </a:rPr>
                        <a:t>» diyebilmek</a:t>
                      </a:r>
                      <a:endParaRPr lang="tr-TR" sz="1100" dirty="0">
                        <a:effectLst/>
                      </a:endParaRPr>
                    </a:p>
                    <a:p>
                      <a:pPr>
                        <a:spcAft>
                          <a:spcPts val="0"/>
                        </a:spcAft>
                      </a:pPr>
                      <a:r>
                        <a:rPr lang="tr-TR" sz="1400" dirty="0" err="1">
                          <a:effectLst/>
                        </a:rPr>
                        <a:t>Cüneyd</a:t>
                      </a:r>
                      <a:r>
                        <a:rPr lang="tr-TR" sz="1400" dirty="0">
                          <a:effectLst/>
                        </a:rPr>
                        <a:t>-i </a:t>
                      </a:r>
                      <a:r>
                        <a:rPr lang="tr-TR" sz="1400" dirty="0" err="1">
                          <a:effectLst/>
                        </a:rPr>
                        <a:t>Bağdâdî’ye</a:t>
                      </a:r>
                      <a:r>
                        <a:rPr lang="tr-TR" sz="1400" dirty="0">
                          <a:effectLst/>
                        </a:rPr>
                        <a:t> göre, acıyı yüzünü ekşitmeden yudum  </a:t>
                      </a:r>
                      <a:r>
                        <a:rPr lang="tr-TR" sz="1400" dirty="0" err="1">
                          <a:effectLst/>
                        </a:rPr>
                        <a:t>yudum</a:t>
                      </a:r>
                      <a:r>
                        <a:rPr lang="tr-TR" sz="1400" dirty="0">
                          <a:effectLst/>
                        </a:rPr>
                        <a:t> içmek.</a:t>
                      </a:r>
                      <a:endParaRPr lang="tr-TR" sz="1100" dirty="0">
                        <a:effectLst/>
                        <a:latin typeface="Calibri"/>
                        <a:ea typeface="Calibri"/>
                        <a:cs typeface="Times New Roman"/>
                      </a:endParaRPr>
                    </a:p>
                  </a:txBody>
                  <a:tcPr marL="68580" marR="68580" marT="0" marB="0" anchor="ctr"/>
                </a:tc>
              </a:tr>
              <a:tr h="453475">
                <a:tc>
                  <a:txBody>
                    <a:bodyPr/>
                    <a:lstStyle/>
                    <a:p>
                      <a:pPr>
                        <a:lnSpc>
                          <a:spcPct val="80000"/>
                        </a:lnSpc>
                        <a:spcAft>
                          <a:spcPts val="0"/>
                        </a:spcAft>
                      </a:pPr>
                      <a:r>
                        <a:rPr lang="tr-TR" sz="1400" kern="1200">
                          <a:effectLst/>
                        </a:rPr>
                        <a:t>TEVEKKÜL</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kern="1200" dirty="0">
                          <a:effectLst/>
                        </a:rPr>
                        <a:t>Her türlü tedbiri aldıktan sonra işin sonucunu Allah’a bırakmak ve sonuca rıza göstermektir.	</a:t>
                      </a:r>
                      <a:endParaRPr lang="tr-TR" sz="1100" dirty="0">
                        <a:effectLst/>
                        <a:latin typeface="Calibri"/>
                        <a:ea typeface="Calibri"/>
                        <a:cs typeface="Times New Roman"/>
                      </a:endParaRPr>
                    </a:p>
                  </a:txBody>
                  <a:tcPr marL="68580" marR="68580" marT="0" marB="0" anchor="ctr"/>
                </a:tc>
              </a:tr>
              <a:tr h="453475">
                <a:tc>
                  <a:txBody>
                    <a:bodyPr/>
                    <a:lstStyle/>
                    <a:p>
                      <a:pPr>
                        <a:lnSpc>
                          <a:spcPct val="80000"/>
                        </a:lnSpc>
                        <a:spcAft>
                          <a:spcPts val="0"/>
                        </a:spcAft>
                      </a:pPr>
                      <a:r>
                        <a:rPr lang="tr-TR" sz="1400" kern="1200">
                          <a:effectLst/>
                        </a:rPr>
                        <a:t>RİYAZET</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kern="1200" dirty="0">
                          <a:effectLst/>
                        </a:rPr>
                        <a:t>Nefsin ve bedenin arzularını en aza indirerek ibadetle ilgilenmek</a:t>
                      </a:r>
                      <a:endParaRPr lang="tr-TR" sz="1100" dirty="0">
                        <a:effectLst/>
                        <a:latin typeface="Calibri"/>
                        <a:ea typeface="Calibri"/>
                        <a:cs typeface="Times New Roman"/>
                      </a:endParaRPr>
                    </a:p>
                  </a:txBody>
                  <a:tcPr marL="68580" marR="68580" marT="0" marB="0" anchor="ctr"/>
                </a:tc>
              </a:tr>
              <a:tr h="228620">
                <a:tc>
                  <a:txBody>
                    <a:bodyPr/>
                    <a:lstStyle/>
                    <a:p>
                      <a:pPr>
                        <a:lnSpc>
                          <a:spcPct val="80000"/>
                        </a:lnSpc>
                        <a:spcAft>
                          <a:spcPts val="0"/>
                        </a:spcAft>
                      </a:pPr>
                      <a:r>
                        <a:rPr lang="tr-TR" sz="1400" kern="1200">
                          <a:effectLst/>
                        </a:rPr>
                        <a:t>VERÂ</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kern="1200" dirty="0">
                          <a:effectLst/>
                        </a:rPr>
                        <a:t>Şüpheli ve boş şeylerden uzak durmak</a:t>
                      </a:r>
                      <a:endParaRPr lang="tr-TR" sz="1100" dirty="0">
                        <a:effectLst/>
                        <a:latin typeface="Calibri"/>
                        <a:ea typeface="Calibri"/>
                        <a:cs typeface="Times New Roman"/>
                      </a:endParaRPr>
                    </a:p>
                  </a:txBody>
                  <a:tcPr marL="68580" marR="68580" marT="0" marB="0" anchor="ctr"/>
                </a:tc>
              </a:tr>
              <a:tr h="228620">
                <a:tc>
                  <a:txBody>
                    <a:bodyPr/>
                    <a:lstStyle/>
                    <a:p>
                      <a:pPr>
                        <a:lnSpc>
                          <a:spcPct val="80000"/>
                        </a:lnSpc>
                        <a:spcAft>
                          <a:spcPts val="0"/>
                        </a:spcAft>
                      </a:pPr>
                      <a:r>
                        <a:rPr lang="tr-TR" sz="1400" kern="1200">
                          <a:effectLst/>
                        </a:rPr>
                        <a:t>UZLET</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marL="31750">
                        <a:lnSpc>
                          <a:spcPct val="80000"/>
                        </a:lnSpc>
                        <a:spcAft>
                          <a:spcPts val="0"/>
                        </a:spcAft>
                      </a:pPr>
                      <a:r>
                        <a:rPr lang="tr-TR" sz="1400" kern="1200" dirty="0" smtClean="0">
                          <a:effectLst/>
                        </a:rPr>
                        <a:t>İbadet amaçlı olarak insanlardan </a:t>
                      </a:r>
                      <a:r>
                        <a:rPr lang="tr-TR" sz="1400" kern="1200" dirty="0">
                          <a:effectLst/>
                        </a:rPr>
                        <a:t>ayrı ve yalnız yaşamak</a:t>
                      </a:r>
                      <a:endParaRPr lang="tr-TR" sz="1100" dirty="0">
                        <a:effectLst/>
                        <a:latin typeface="Calibri"/>
                        <a:ea typeface="Calibri"/>
                        <a:cs typeface="Times New Roman"/>
                      </a:endParaRPr>
                    </a:p>
                  </a:txBody>
                  <a:tcPr marL="68580" marR="68580" marT="0" marB="0" anchor="ctr"/>
                </a:tc>
              </a:tr>
              <a:tr h="453475">
                <a:tc>
                  <a:txBody>
                    <a:bodyPr/>
                    <a:lstStyle/>
                    <a:p>
                      <a:pPr>
                        <a:lnSpc>
                          <a:spcPct val="80000"/>
                        </a:lnSpc>
                        <a:spcAft>
                          <a:spcPts val="0"/>
                        </a:spcAft>
                      </a:pPr>
                      <a:r>
                        <a:rPr lang="tr-TR" sz="1400" kern="1200">
                          <a:effectLst/>
                        </a:rPr>
                        <a:t>HALVET</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marL="31750">
                        <a:lnSpc>
                          <a:spcPct val="80000"/>
                        </a:lnSpc>
                        <a:spcAft>
                          <a:spcPts val="0"/>
                        </a:spcAft>
                      </a:pPr>
                      <a:r>
                        <a:rPr lang="tr-TR" sz="1400" kern="1200" dirty="0">
                          <a:effectLst/>
                        </a:rPr>
                        <a:t>Allah’la baş başa kalmak, üçüncüyü aradan çıkarmak</a:t>
                      </a:r>
                      <a:endParaRPr lang="tr-TR" sz="1100" dirty="0">
                        <a:effectLst/>
                        <a:latin typeface="Calibri"/>
                        <a:ea typeface="Calibri"/>
                        <a:cs typeface="Times New Roman"/>
                      </a:endParaRPr>
                    </a:p>
                  </a:txBody>
                  <a:tcPr marL="68580" marR="68580" marT="0" marB="0" anchor="ctr"/>
                </a:tc>
              </a:tr>
              <a:tr h="228620">
                <a:tc>
                  <a:txBody>
                    <a:bodyPr/>
                    <a:lstStyle/>
                    <a:p>
                      <a:pPr>
                        <a:lnSpc>
                          <a:spcPct val="80000"/>
                        </a:lnSpc>
                        <a:spcAft>
                          <a:spcPts val="0"/>
                        </a:spcAft>
                      </a:pPr>
                      <a:r>
                        <a:rPr lang="tr-TR" sz="1400" kern="1200">
                          <a:effectLst/>
                        </a:rPr>
                        <a:t>HAVF</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marL="31750">
                        <a:lnSpc>
                          <a:spcPct val="80000"/>
                        </a:lnSpc>
                        <a:spcAft>
                          <a:spcPts val="0"/>
                        </a:spcAft>
                      </a:pPr>
                      <a:r>
                        <a:rPr lang="tr-TR" sz="1400" kern="1200" dirty="0">
                          <a:effectLst/>
                        </a:rPr>
                        <a:t>Allah korkusu ve ilahi aşk ile gönlün dolması</a:t>
                      </a:r>
                      <a:endParaRPr lang="tr-TR" sz="1100" dirty="0">
                        <a:effectLst/>
                        <a:latin typeface="Calibri"/>
                        <a:ea typeface="Calibri"/>
                        <a:cs typeface="Times New Roman"/>
                      </a:endParaRPr>
                    </a:p>
                  </a:txBody>
                  <a:tcPr marL="68580" marR="68580" marT="0" marB="0" anchor="ctr"/>
                </a:tc>
              </a:tr>
              <a:tr h="678331">
                <a:tc>
                  <a:txBody>
                    <a:bodyPr/>
                    <a:lstStyle/>
                    <a:p>
                      <a:pPr>
                        <a:lnSpc>
                          <a:spcPct val="80000"/>
                        </a:lnSpc>
                        <a:spcAft>
                          <a:spcPts val="0"/>
                        </a:spcAft>
                      </a:pPr>
                      <a:r>
                        <a:rPr lang="tr-TR" sz="1400" kern="1200">
                          <a:effectLst/>
                        </a:rPr>
                        <a:t>HÜZÜN</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kern="1200" dirty="0">
                          <a:effectLst/>
                        </a:rPr>
                        <a:t>Ruhun ayrılık ateşinde yanması, Ebedî sevgiliden uzakta kalındığından dolayı hüzünlenmek </a:t>
                      </a:r>
                      <a:endParaRPr lang="tr-TR" sz="1100" dirty="0">
                        <a:effectLst/>
                        <a:latin typeface="Calibri"/>
                        <a:ea typeface="Calibri"/>
                        <a:cs typeface="Times New Roman"/>
                      </a:endParaRPr>
                    </a:p>
                  </a:txBody>
                  <a:tcPr marL="68580" marR="68580" marT="0" marB="0" anchor="ctr"/>
                </a:tc>
              </a:tr>
              <a:tr h="453475">
                <a:tc>
                  <a:txBody>
                    <a:bodyPr/>
                    <a:lstStyle/>
                    <a:p>
                      <a:pPr>
                        <a:lnSpc>
                          <a:spcPct val="80000"/>
                        </a:lnSpc>
                        <a:spcAft>
                          <a:spcPts val="0"/>
                        </a:spcAft>
                      </a:pPr>
                      <a:r>
                        <a:rPr lang="tr-TR" sz="1400" kern="1200">
                          <a:effectLst/>
                        </a:rPr>
                        <a:t>İHLAS</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marL="31750">
                        <a:lnSpc>
                          <a:spcPct val="80000"/>
                        </a:lnSpc>
                        <a:spcAft>
                          <a:spcPts val="0"/>
                        </a:spcAft>
                      </a:pPr>
                      <a:r>
                        <a:rPr lang="tr-TR" sz="1400" kern="1200" dirty="0">
                          <a:effectLst/>
                        </a:rPr>
                        <a:t>Niyeti «tek» kılmak, riya ve gösterişten uzak durmak</a:t>
                      </a:r>
                      <a:endParaRPr lang="tr-TR" sz="1100" dirty="0">
                        <a:effectLst/>
                        <a:latin typeface="Calibri"/>
                        <a:ea typeface="Calibri"/>
                        <a:cs typeface="Times New Roman"/>
                      </a:endParaRPr>
                    </a:p>
                  </a:txBody>
                  <a:tcPr marL="68580" marR="68580" marT="0" marB="0" anchor="ctr"/>
                </a:tc>
              </a:tr>
              <a:tr h="228620">
                <a:tc>
                  <a:txBody>
                    <a:bodyPr/>
                    <a:lstStyle/>
                    <a:p>
                      <a:pPr>
                        <a:lnSpc>
                          <a:spcPct val="80000"/>
                        </a:lnSpc>
                        <a:spcAft>
                          <a:spcPts val="0"/>
                        </a:spcAft>
                      </a:pPr>
                      <a:r>
                        <a:rPr lang="tr-TR" sz="1400" kern="1200">
                          <a:effectLst/>
                        </a:rPr>
                        <a:t>ZİKİR</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marL="31750">
                        <a:lnSpc>
                          <a:spcPct val="80000"/>
                        </a:lnSpc>
                        <a:spcAft>
                          <a:spcPts val="0"/>
                        </a:spcAft>
                      </a:pPr>
                      <a:r>
                        <a:rPr lang="tr-TR" sz="1400" kern="1200" dirty="0">
                          <a:effectLst/>
                        </a:rPr>
                        <a:t>Allah’ı her an hatırda tutmak, anmak.</a:t>
                      </a:r>
                      <a:endParaRPr lang="tr-TR" sz="1100" dirty="0">
                        <a:effectLst/>
                        <a:latin typeface="Calibri"/>
                        <a:ea typeface="Calibri"/>
                        <a:cs typeface="Times New Roman"/>
                      </a:endParaRPr>
                    </a:p>
                  </a:txBody>
                  <a:tcPr marL="68580" marR="68580" marT="0" marB="0" anchor="ctr"/>
                </a:tc>
              </a:tr>
              <a:tr h="228620">
                <a:tc>
                  <a:txBody>
                    <a:bodyPr/>
                    <a:lstStyle/>
                    <a:p>
                      <a:pPr>
                        <a:lnSpc>
                          <a:spcPct val="80000"/>
                        </a:lnSpc>
                        <a:spcAft>
                          <a:spcPts val="0"/>
                        </a:spcAft>
                      </a:pPr>
                      <a:r>
                        <a:rPr lang="tr-TR" sz="1400" kern="1200">
                          <a:effectLst/>
                        </a:rPr>
                        <a:t>ZÜHD</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marL="31750">
                        <a:lnSpc>
                          <a:spcPct val="80000"/>
                        </a:lnSpc>
                        <a:spcAft>
                          <a:spcPts val="0"/>
                        </a:spcAft>
                      </a:pPr>
                      <a:r>
                        <a:rPr lang="tr-TR" sz="1400" kern="1200" dirty="0">
                          <a:effectLst/>
                        </a:rPr>
                        <a:t>Dünyaya karşı ahireti tercih etmek</a:t>
                      </a:r>
                      <a:endParaRPr lang="tr-TR" sz="1100" dirty="0">
                        <a:effectLst/>
                        <a:latin typeface="Calibri"/>
                        <a:ea typeface="Calibri"/>
                        <a:cs typeface="Times New Roman"/>
                      </a:endParaRPr>
                    </a:p>
                  </a:txBody>
                  <a:tcPr marL="68580" marR="68580" marT="0" marB="0" anchor="ctr"/>
                </a:tc>
              </a:tr>
              <a:tr h="719926">
                <a:tc>
                  <a:txBody>
                    <a:bodyPr/>
                    <a:lstStyle/>
                    <a:p>
                      <a:pPr>
                        <a:lnSpc>
                          <a:spcPct val="80000"/>
                        </a:lnSpc>
                        <a:spcAft>
                          <a:spcPts val="0"/>
                        </a:spcAft>
                      </a:pPr>
                      <a:r>
                        <a:rPr lang="tr-TR" sz="1400" kern="1200">
                          <a:effectLst/>
                        </a:rPr>
                        <a:t>Seyr-i sülûk</a:t>
                      </a:r>
                      <a:endParaRPr lang="tr-TR" sz="1100">
                        <a:effectLst/>
                        <a:latin typeface="Calibri"/>
                        <a:ea typeface="Calibri"/>
                        <a:cs typeface="Times New Roman"/>
                      </a:endParaRPr>
                    </a:p>
                  </a:txBody>
                  <a:tcPr marL="68580" marR="68580" marT="0" marB="0" anchor="ctr"/>
                </a:tc>
                <a:tc>
                  <a:txBody>
                    <a:bodyPr/>
                    <a:lstStyle/>
                    <a:p>
                      <a:pPr>
                        <a:lnSpc>
                          <a:spcPct val="80000"/>
                        </a:lnSpc>
                        <a:spcAft>
                          <a:spcPts val="0"/>
                        </a:spcAft>
                      </a:pPr>
                      <a:r>
                        <a:rPr lang="tr-TR" sz="1400" dirty="0">
                          <a:effectLst/>
                        </a:rPr>
                        <a:t>:</a:t>
                      </a:r>
                      <a:endParaRPr lang="tr-TR" sz="1100" dirty="0">
                        <a:effectLst/>
                        <a:latin typeface="Calibri"/>
                        <a:ea typeface="Calibri"/>
                        <a:cs typeface="Times New Roman"/>
                      </a:endParaRPr>
                    </a:p>
                  </a:txBody>
                  <a:tcPr marL="68580" marR="68580" marT="0" marB="0" anchor="ctr"/>
                </a:tc>
                <a:tc>
                  <a:txBody>
                    <a:bodyPr/>
                    <a:lstStyle/>
                    <a:p>
                      <a:pPr marL="31750">
                        <a:lnSpc>
                          <a:spcPct val="80000"/>
                        </a:lnSpc>
                        <a:spcAft>
                          <a:spcPts val="0"/>
                        </a:spcAft>
                      </a:pPr>
                      <a:r>
                        <a:rPr lang="tr-TR" sz="1400" kern="1200" dirty="0">
                          <a:effectLst/>
                        </a:rPr>
                        <a:t>Ruhun özgürlük arayışıdır</a:t>
                      </a:r>
                      <a:r>
                        <a:rPr lang="tr-TR" sz="1400" kern="1200" dirty="0" smtClean="0">
                          <a:effectLst/>
                        </a:rPr>
                        <a:t>.</a:t>
                      </a:r>
                    </a:p>
                    <a:p>
                      <a:pPr marL="31750" marR="0" indent="0" algn="l" defTabSz="914400" rtl="0" eaLnBrk="1" fontAlgn="auto" latinLnBrk="0" hangingPunct="1">
                        <a:lnSpc>
                          <a:spcPct val="80000"/>
                        </a:lnSpc>
                        <a:spcBef>
                          <a:spcPts val="0"/>
                        </a:spcBef>
                        <a:spcAft>
                          <a:spcPts val="0"/>
                        </a:spcAft>
                        <a:buClrTx/>
                        <a:buSzTx/>
                        <a:buFontTx/>
                        <a:buNone/>
                        <a:tabLst/>
                        <a:defRPr/>
                      </a:pPr>
                      <a:r>
                        <a:rPr lang="tr-TR" altLang="tr-TR" sz="1400" dirty="0" smtClean="0"/>
                        <a:t>Kişinin dervişliğe başlayışından tasavvufî yolculuğunu tamamlayarak sevgiliye kavuşana kadar geçirdiği kalbî ve </a:t>
                      </a:r>
                      <a:r>
                        <a:rPr lang="tr-TR" altLang="tr-TR" sz="1400" dirty="0" err="1" smtClean="0"/>
                        <a:t>mânevî</a:t>
                      </a:r>
                      <a:r>
                        <a:rPr lang="tr-TR" altLang="tr-TR" sz="1400" dirty="0" smtClean="0"/>
                        <a:t> yolculuk.</a:t>
                      </a:r>
                    </a:p>
                    <a:p>
                      <a:pPr marL="31750">
                        <a:lnSpc>
                          <a:spcPct val="80000"/>
                        </a:lnSpc>
                        <a:spcAft>
                          <a:spcPts val="0"/>
                        </a:spcAft>
                      </a:pPr>
                      <a:endParaRPr lang="tr-TR" sz="11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700763744"/>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177740" y="260648"/>
            <a:ext cx="3442188" cy="575842"/>
          </a:xfrm>
        </p:spPr>
        <p:txBody>
          <a:bodyPr>
            <a:normAutofit fontScale="90000"/>
          </a:bodyPr>
          <a:lstStyle/>
          <a:p>
            <a:pPr algn="l"/>
            <a:r>
              <a:rPr lang="tr-TR" altLang="tr-TR" sz="3200" b="1" dirty="0">
                <a:solidFill>
                  <a:srgbClr val="FF0000"/>
                </a:solidFill>
                <a:effectLst>
                  <a:outerShdw blurRad="38100" dist="38100" dir="2700000" algn="tl">
                    <a:srgbClr val="000000">
                      <a:alpha val="43137"/>
                    </a:srgbClr>
                  </a:outerShdw>
                </a:effectLst>
              </a:rPr>
              <a:t>1. ZÜHD DÖNEMİ</a:t>
            </a:r>
          </a:p>
        </p:txBody>
      </p:sp>
      <p:sp>
        <p:nvSpPr>
          <p:cNvPr id="9223" name="Rectangle 7"/>
          <p:cNvSpPr>
            <a:spLocks noGrp="1" noChangeArrowheads="1"/>
          </p:cNvSpPr>
          <p:nvPr>
            <p:ph sz="quarter" idx="1"/>
          </p:nvPr>
        </p:nvSpPr>
        <p:spPr>
          <a:xfrm>
            <a:off x="323528" y="1341439"/>
            <a:ext cx="3296400" cy="5183187"/>
          </a:xfrm>
        </p:spPr>
        <p:txBody>
          <a:bodyPr>
            <a:normAutofit/>
          </a:bodyPr>
          <a:lstStyle/>
          <a:p>
            <a:pPr>
              <a:lnSpc>
                <a:spcPct val="80000"/>
              </a:lnSpc>
              <a:buFont typeface="Wingdings" pitchFamily="2" charset="2"/>
              <a:buNone/>
            </a:pPr>
            <a:endParaRPr lang="tr-TR" altLang="tr-TR" sz="2400" b="1" dirty="0"/>
          </a:p>
          <a:p>
            <a:pPr>
              <a:lnSpc>
                <a:spcPct val="80000"/>
              </a:lnSpc>
              <a:buFont typeface="Wingdings" pitchFamily="2" charset="2"/>
              <a:buNone/>
            </a:pPr>
            <a:r>
              <a:rPr lang="tr-TR" altLang="tr-TR" sz="1800" b="1" dirty="0"/>
              <a:t>BU </a:t>
            </a:r>
            <a:r>
              <a:rPr lang="tr-TR" altLang="tr-TR" sz="1800" b="1" dirty="0" smtClean="0"/>
              <a:t>DÖNEMİN TEMEL ÖZELLİKLERİ</a:t>
            </a:r>
            <a:r>
              <a:rPr lang="tr-TR" altLang="tr-TR" sz="2400" b="1" dirty="0" smtClean="0"/>
              <a:t>:</a:t>
            </a:r>
            <a:endParaRPr lang="tr-TR" altLang="tr-TR" sz="2400" b="1" dirty="0"/>
          </a:p>
          <a:p>
            <a:pPr>
              <a:lnSpc>
                <a:spcPct val="80000"/>
              </a:lnSpc>
              <a:buFont typeface="Wingdings" pitchFamily="2" charset="2"/>
              <a:buNone/>
            </a:pPr>
            <a:endParaRPr lang="tr-TR" altLang="tr-TR" sz="2400" b="1" dirty="0"/>
          </a:p>
          <a:p>
            <a:pPr>
              <a:lnSpc>
                <a:spcPct val="80000"/>
              </a:lnSpc>
            </a:pPr>
            <a:r>
              <a:rPr lang="tr-TR" altLang="tr-TR" sz="1600" b="1" dirty="0"/>
              <a:t>Maddeye karşı tavır,</a:t>
            </a:r>
          </a:p>
          <a:p>
            <a:pPr>
              <a:lnSpc>
                <a:spcPct val="80000"/>
              </a:lnSpc>
            </a:pPr>
            <a:r>
              <a:rPr lang="tr-TR" altLang="tr-TR" sz="1600" b="1" dirty="0"/>
              <a:t>Kanaat sahibi olma,</a:t>
            </a:r>
          </a:p>
          <a:p>
            <a:pPr>
              <a:lnSpc>
                <a:spcPct val="80000"/>
              </a:lnSpc>
            </a:pPr>
            <a:r>
              <a:rPr lang="tr-TR" altLang="tr-TR" sz="1600" b="1" dirty="0"/>
              <a:t>Ayet ve hadislere bağlılık,</a:t>
            </a:r>
          </a:p>
          <a:p>
            <a:pPr>
              <a:lnSpc>
                <a:spcPct val="80000"/>
              </a:lnSpc>
            </a:pPr>
            <a:r>
              <a:rPr lang="tr-TR" altLang="tr-TR" sz="1600" b="1" dirty="0"/>
              <a:t>İbadetle meşgul olma,</a:t>
            </a:r>
          </a:p>
          <a:p>
            <a:pPr>
              <a:lnSpc>
                <a:spcPct val="80000"/>
              </a:lnSpc>
            </a:pPr>
            <a:r>
              <a:rPr lang="tr-TR" altLang="tr-TR" sz="1600" b="1" dirty="0"/>
              <a:t>Az yeme,</a:t>
            </a:r>
          </a:p>
          <a:p>
            <a:pPr>
              <a:lnSpc>
                <a:spcPct val="80000"/>
              </a:lnSpc>
            </a:pPr>
            <a:r>
              <a:rPr lang="tr-TR" altLang="tr-TR" sz="1600" b="1" dirty="0"/>
              <a:t>Az uyuma</a:t>
            </a:r>
            <a:r>
              <a:rPr lang="tr-TR" altLang="tr-TR" sz="1600" b="1" dirty="0" smtClean="0"/>
              <a:t>,</a:t>
            </a:r>
          </a:p>
          <a:p>
            <a:pPr>
              <a:lnSpc>
                <a:spcPct val="80000"/>
              </a:lnSpc>
            </a:pPr>
            <a:r>
              <a:rPr lang="tr-TR" altLang="tr-TR" sz="1600" b="1" dirty="0" smtClean="0"/>
              <a:t>Az konuşma,</a:t>
            </a:r>
            <a:endParaRPr lang="tr-TR" altLang="tr-TR" sz="1600" b="1" dirty="0"/>
          </a:p>
          <a:p>
            <a:pPr>
              <a:lnSpc>
                <a:spcPct val="80000"/>
              </a:lnSpc>
            </a:pPr>
            <a:r>
              <a:rPr lang="tr-TR" altLang="tr-TR" sz="1600" b="1" dirty="0"/>
              <a:t>Az mala sahip olma,</a:t>
            </a:r>
          </a:p>
          <a:p>
            <a:pPr>
              <a:lnSpc>
                <a:spcPct val="80000"/>
              </a:lnSpc>
            </a:pPr>
            <a:r>
              <a:rPr lang="tr-TR" altLang="tr-TR" sz="1600" b="1" dirty="0"/>
              <a:t>Evlenmeme,</a:t>
            </a:r>
          </a:p>
          <a:p>
            <a:pPr>
              <a:lnSpc>
                <a:spcPct val="80000"/>
              </a:lnSpc>
              <a:buFont typeface="Wingdings" pitchFamily="2" charset="2"/>
              <a:buNone/>
            </a:pPr>
            <a:endParaRPr lang="tr-TR" altLang="tr-TR" sz="2400" b="1" dirty="0"/>
          </a:p>
          <a:p>
            <a:pPr>
              <a:lnSpc>
                <a:spcPct val="80000"/>
              </a:lnSpc>
              <a:buFont typeface="Wingdings" pitchFamily="2" charset="2"/>
              <a:buNone/>
            </a:pPr>
            <a:endParaRPr lang="tr-TR" altLang="tr-TR" sz="3200" b="1" dirty="0"/>
          </a:p>
        </p:txBody>
      </p:sp>
      <p:sp>
        <p:nvSpPr>
          <p:cNvPr id="9222" name="Line 6"/>
          <p:cNvSpPr>
            <a:spLocks noChangeShapeType="1"/>
          </p:cNvSpPr>
          <p:nvPr/>
        </p:nvSpPr>
        <p:spPr bwMode="auto">
          <a:xfrm>
            <a:off x="0" y="1268413"/>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25" name="Text Box 9"/>
          <p:cNvSpPr txBox="1">
            <a:spLocks noChangeArrowheads="1"/>
          </p:cNvSpPr>
          <p:nvPr/>
        </p:nvSpPr>
        <p:spPr bwMode="auto">
          <a:xfrm>
            <a:off x="3923928" y="160417"/>
            <a:ext cx="509320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1400" b="1" dirty="0" smtClean="0"/>
              <a:t>Hz. Peygamberin </a:t>
            </a:r>
            <a:r>
              <a:rPr lang="tr-TR" altLang="tr-TR" sz="1400" b="1" dirty="0"/>
              <a:t>hayatında başlayan bu süreç, yaklaşık olarak onun vefatından  sonraki 150 yıllık dönemi de içine almaktadır</a:t>
            </a:r>
            <a:r>
              <a:rPr lang="tr-TR" altLang="tr-TR" sz="1400" b="1" dirty="0" smtClean="0"/>
              <a:t>.</a:t>
            </a:r>
            <a:endParaRPr lang="tr-TR" altLang="tr-TR" sz="1400" b="1" dirty="0"/>
          </a:p>
        </p:txBody>
      </p:sp>
      <p:sp>
        <p:nvSpPr>
          <p:cNvPr id="9226" name="Line 10"/>
          <p:cNvSpPr>
            <a:spLocks noChangeShapeType="1"/>
          </p:cNvSpPr>
          <p:nvPr/>
        </p:nvSpPr>
        <p:spPr bwMode="auto">
          <a:xfrm flipV="1">
            <a:off x="4374723" y="1896950"/>
            <a:ext cx="0" cy="3816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28" name="Rectangle 12"/>
          <p:cNvSpPr>
            <a:spLocks noChangeArrowheads="1"/>
          </p:cNvSpPr>
          <p:nvPr/>
        </p:nvSpPr>
        <p:spPr bwMode="auto">
          <a:xfrm>
            <a:off x="4658279" y="2852936"/>
            <a:ext cx="1933549" cy="503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10199"/>
                  </a:outerShdw>
                </a:effectLst>
              </a:rPr>
              <a:t>KÛFE EKOLÜ</a:t>
            </a:r>
          </a:p>
        </p:txBody>
      </p:sp>
      <p:sp>
        <p:nvSpPr>
          <p:cNvPr id="9229" name="Rectangle 13"/>
          <p:cNvSpPr>
            <a:spLocks noChangeArrowheads="1"/>
          </p:cNvSpPr>
          <p:nvPr/>
        </p:nvSpPr>
        <p:spPr bwMode="auto">
          <a:xfrm>
            <a:off x="4644633" y="4177337"/>
            <a:ext cx="1933549" cy="503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10199"/>
                  </a:outerShdw>
                </a:effectLst>
              </a:rPr>
              <a:t>BASRA EKOLÜ</a:t>
            </a:r>
          </a:p>
        </p:txBody>
      </p:sp>
      <p:sp>
        <p:nvSpPr>
          <p:cNvPr id="9230" name="Rectangle 14"/>
          <p:cNvSpPr>
            <a:spLocks noChangeArrowheads="1"/>
          </p:cNvSpPr>
          <p:nvPr/>
        </p:nvSpPr>
        <p:spPr bwMode="auto">
          <a:xfrm>
            <a:off x="4668156" y="5446714"/>
            <a:ext cx="1933550" cy="503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sz="1600" b="1" dirty="0">
                <a:effectLst>
                  <a:outerShdw blurRad="38100" dist="38100" dir="2700000" algn="tl">
                    <a:srgbClr val="010199"/>
                  </a:outerShdw>
                </a:effectLst>
              </a:rPr>
              <a:t>HORASAN EKOLÜ</a:t>
            </a:r>
          </a:p>
        </p:txBody>
      </p:sp>
      <p:sp>
        <p:nvSpPr>
          <p:cNvPr id="9234" name="Line 18"/>
          <p:cNvSpPr>
            <a:spLocks noChangeShapeType="1"/>
          </p:cNvSpPr>
          <p:nvPr/>
        </p:nvSpPr>
        <p:spPr bwMode="auto">
          <a:xfrm>
            <a:off x="4402016" y="1883343"/>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37" name="Line 21"/>
          <p:cNvSpPr>
            <a:spLocks noChangeShapeType="1"/>
          </p:cNvSpPr>
          <p:nvPr/>
        </p:nvSpPr>
        <p:spPr bwMode="auto">
          <a:xfrm>
            <a:off x="4445341" y="5713300"/>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38" name="Line 22"/>
          <p:cNvSpPr>
            <a:spLocks noChangeShapeType="1"/>
          </p:cNvSpPr>
          <p:nvPr/>
        </p:nvSpPr>
        <p:spPr bwMode="auto">
          <a:xfrm>
            <a:off x="4374723" y="4428956"/>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9239" name="Text Box 23"/>
          <p:cNvSpPr txBox="1">
            <a:spLocks noChangeArrowheads="1"/>
          </p:cNvSpPr>
          <p:nvPr/>
        </p:nvSpPr>
        <p:spPr bwMode="auto">
          <a:xfrm>
            <a:off x="6749309" y="2781388"/>
            <a:ext cx="20575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i="1" dirty="0"/>
              <a:t>Şiî</a:t>
            </a:r>
            <a:r>
              <a:rPr lang="tr-TR" altLang="tr-TR" sz="1200" dirty="0"/>
              <a:t> </a:t>
            </a:r>
            <a:r>
              <a:rPr lang="tr-TR" altLang="tr-TR" sz="1200" dirty="0" err="1"/>
              <a:t>temâyüller</a:t>
            </a:r>
            <a:r>
              <a:rPr lang="tr-TR" altLang="tr-TR" sz="1200" dirty="0"/>
              <a:t> fazladır</a:t>
            </a:r>
          </a:p>
          <a:p>
            <a:r>
              <a:rPr lang="tr-TR" altLang="tr-TR" sz="1200" dirty="0"/>
              <a:t>Şiirde platonik aşk işl.</a:t>
            </a:r>
          </a:p>
          <a:p>
            <a:r>
              <a:rPr lang="tr-TR" altLang="tr-TR" sz="1200" dirty="0"/>
              <a:t>Temsilcisi: </a:t>
            </a:r>
            <a:r>
              <a:rPr lang="tr-TR" altLang="tr-TR" sz="1200" b="1" dirty="0"/>
              <a:t>Ebu Hâşim </a:t>
            </a:r>
            <a:r>
              <a:rPr lang="tr-TR" altLang="tr-TR" sz="1200" b="1" dirty="0" err="1"/>
              <a:t>Sufi</a:t>
            </a:r>
            <a:endParaRPr lang="tr-TR" altLang="tr-TR" sz="1200" b="1" dirty="0"/>
          </a:p>
        </p:txBody>
      </p:sp>
      <p:sp>
        <p:nvSpPr>
          <p:cNvPr id="9240" name="Text Box 24"/>
          <p:cNvSpPr txBox="1">
            <a:spLocks noChangeArrowheads="1"/>
          </p:cNvSpPr>
          <p:nvPr/>
        </p:nvSpPr>
        <p:spPr bwMode="auto">
          <a:xfrm>
            <a:off x="6614747" y="3921124"/>
            <a:ext cx="252925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200" i="1" dirty="0"/>
              <a:t>Korku</a:t>
            </a:r>
            <a:r>
              <a:rPr lang="tr-TR" altLang="tr-TR" sz="1200" dirty="0"/>
              <a:t> ve </a:t>
            </a:r>
            <a:r>
              <a:rPr lang="tr-TR" altLang="tr-TR" sz="1200" i="1" dirty="0"/>
              <a:t>hüzün</a:t>
            </a:r>
            <a:r>
              <a:rPr lang="tr-TR" altLang="tr-TR" sz="1200" dirty="0"/>
              <a:t> ağırlıklı bir anlayışı temsil eder. </a:t>
            </a:r>
            <a:r>
              <a:rPr lang="tr-TR" altLang="tr-TR" sz="1200" b="1" dirty="0"/>
              <a:t>Hasan Basri </a:t>
            </a:r>
            <a:r>
              <a:rPr lang="tr-TR" altLang="tr-TR" sz="1200" dirty="0"/>
              <a:t>korku anlayışını, </a:t>
            </a:r>
            <a:r>
              <a:rPr lang="tr-TR" altLang="tr-TR" sz="1200" b="1" dirty="0" err="1"/>
              <a:t>Rabiatü’l-Adeviyye</a:t>
            </a:r>
            <a:r>
              <a:rPr lang="tr-TR" altLang="tr-TR" sz="1200" dirty="0"/>
              <a:t> ise sevgiye dayanan </a:t>
            </a:r>
            <a:r>
              <a:rPr lang="tr-TR" altLang="tr-TR" sz="1200" dirty="0" err="1"/>
              <a:t>zühd</a:t>
            </a:r>
            <a:r>
              <a:rPr lang="tr-TR" altLang="tr-TR" sz="1200" dirty="0"/>
              <a:t> anlayışını temsil eder</a:t>
            </a:r>
          </a:p>
        </p:txBody>
      </p:sp>
      <p:sp>
        <p:nvSpPr>
          <p:cNvPr id="9241" name="Text Box 25"/>
          <p:cNvSpPr txBox="1">
            <a:spLocks noChangeArrowheads="1"/>
          </p:cNvSpPr>
          <p:nvPr/>
        </p:nvSpPr>
        <p:spPr bwMode="auto">
          <a:xfrm>
            <a:off x="6749309" y="5297801"/>
            <a:ext cx="239883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200" i="1" dirty="0"/>
              <a:t>Melâmet</a:t>
            </a:r>
            <a:r>
              <a:rPr lang="tr-TR" altLang="tr-TR" sz="1200" dirty="0"/>
              <a:t> ve </a:t>
            </a:r>
            <a:r>
              <a:rPr lang="tr-TR" altLang="tr-TR" sz="1200" i="1" dirty="0"/>
              <a:t>fütüvvet</a:t>
            </a:r>
            <a:r>
              <a:rPr lang="tr-TR" altLang="tr-TR" sz="1200" dirty="0"/>
              <a:t> anlayışı öne çıkmıştır. </a:t>
            </a:r>
            <a:r>
              <a:rPr lang="tr-TR" altLang="tr-TR" sz="1200" b="1" dirty="0"/>
              <a:t>İbrahim b. </a:t>
            </a:r>
            <a:r>
              <a:rPr lang="tr-TR" altLang="tr-TR" sz="1200" b="1" dirty="0" err="1"/>
              <a:t>Edhem</a:t>
            </a:r>
            <a:r>
              <a:rPr lang="tr-TR" altLang="tr-TR" sz="1200" b="1" dirty="0"/>
              <a:t>, </a:t>
            </a:r>
            <a:r>
              <a:rPr lang="tr-TR" altLang="tr-TR" sz="1200" b="1" dirty="0" err="1"/>
              <a:t>Şakik</a:t>
            </a:r>
            <a:r>
              <a:rPr lang="tr-TR" altLang="tr-TR" sz="1200" b="1" dirty="0"/>
              <a:t> </a:t>
            </a:r>
            <a:r>
              <a:rPr lang="tr-TR" altLang="tr-TR" sz="1200" b="1" dirty="0" err="1"/>
              <a:t>Belhî</a:t>
            </a:r>
            <a:r>
              <a:rPr lang="tr-TR" altLang="tr-TR" sz="1200" dirty="0"/>
              <a:t> gibi </a:t>
            </a:r>
            <a:r>
              <a:rPr lang="tr-TR" altLang="tr-TR" sz="1200" dirty="0" err="1"/>
              <a:t>tems</a:t>
            </a:r>
            <a:r>
              <a:rPr lang="tr-TR" altLang="tr-TR" sz="1200" dirty="0"/>
              <a:t>. vardır</a:t>
            </a:r>
          </a:p>
        </p:txBody>
      </p:sp>
      <p:sp>
        <p:nvSpPr>
          <p:cNvPr id="9242" name="Text Box 26"/>
          <p:cNvSpPr txBox="1">
            <a:spLocks noChangeArrowheads="1"/>
          </p:cNvSpPr>
          <p:nvPr/>
        </p:nvSpPr>
        <p:spPr bwMode="auto">
          <a:xfrm rot="16200000">
            <a:off x="2413421" y="3503582"/>
            <a:ext cx="3021013" cy="400110"/>
          </a:xfrm>
          <a:prstGeom prst="rect">
            <a:avLst/>
          </a:prstGeom>
          <a:ln/>
          <a:extLst/>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algn="ctr"/>
            <a:r>
              <a:rPr lang="tr-TR" altLang="tr-TR" sz="2000" b="1" i="1" dirty="0">
                <a:solidFill>
                  <a:srgbClr val="FF0000"/>
                </a:solidFill>
                <a:effectLst>
                  <a:outerShdw blurRad="38100" dist="38100" dir="2700000" algn="tl">
                    <a:srgbClr val="010199"/>
                  </a:outerShdw>
                </a:effectLst>
                <a:latin typeface="Times New Roman" pitchFamily="18" charset="0"/>
                <a:cs typeface="Times New Roman" pitchFamily="18" charset="0"/>
              </a:rPr>
              <a:t>E  K   O  L  </a:t>
            </a:r>
            <a:r>
              <a:rPr lang="tr-TR" altLang="tr-TR" sz="2000" b="1" i="1" dirty="0" err="1">
                <a:solidFill>
                  <a:srgbClr val="FF0000"/>
                </a:solidFill>
                <a:effectLst>
                  <a:outerShdw blurRad="38100" dist="38100" dir="2700000" algn="tl">
                    <a:srgbClr val="010199"/>
                  </a:outerShdw>
                </a:effectLst>
                <a:latin typeface="Times New Roman" pitchFamily="18" charset="0"/>
                <a:cs typeface="Times New Roman" pitchFamily="18" charset="0"/>
              </a:rPr>
              <a:t>L</a:t>
            </a:r>
            <a:r>
              <a:rPr lang="tr-TR" altLang="tr-TR" sz="2000" b="1" i="1" dirty="0">
                <a:solidFill>
                  <a:srgbClr val="FF0000"/>
                </a:solidFill>
                <a:effectLst>
                  <a:outerShdw blurRad="38100" dist="38100" dir="2700000" algn="tl">
                    <a:srgbClr val="010199"/>
                  </a:outerShdw>
                </a:effectLst>
                <a:latin typeface="Times New Roman" pitchFamily="18" charset="0"/>
                <a:cs typeface="Times New Roman" pitchFamily="18" charset="0"/>
              </a:rPr>
              <a:t>  E  R</a:t>
            </a:r>
          </a:p>
        </p:txBody>
      </p:sp>
      <p:sp>
        <p:nvSpPr>
          <p:cNvPr id="2" name="Dikdörtgen 1"/>
          <p:cNvSpPr/>
          <p:nvPr/>
        </p:nvSpPr>
        <p:spPr>
          <a:xfrm>
            <a:off x="3419872" y="-99392"/>
            <a:ext cx="200056" cy="1107996"/>
          </a:xfrm>
          <a:prstGeom prst="rect">
            <a:avLst/>
          </a:prstGeom>
        </p:spPr>
        <p:txBody>
          <a:bodyPr wrap="square">
            <a:spAutoFit/>
          </a:bodyPr>
          <a:lstStyle/>
          <a:p>
            <a:r>
              <a:rPr lang="tr-TR" sz="6600" dirty="0">
                <a:solidFill>
                  <a:srgbClr val="222222"/>
                </a:solidFill>
                <a:latin typeface="Arial"/>
                <a:ea typeface="Times New Roman"/>
              </a:rPr>
              <a:t>{</a:t>
            </a:r>
            <a:endParaRPr lang="tr-TR" sz="6600" dirty="0"/>
          </a:p>
        </p:txBody>
      </p:sp>
      <p:cxnSp>
        <p:nvCxnSpPr>
          <p:cNvPr id="4" name="Düz Bağlayıcı 3"/>
          <p:cNvCxnSpPr/>
          <p:nvPr/>
        </p:nvCxnSpPr>
        <p:spPr>
          <a:xfrm>
            <a:off x="4141789" y="3778250"/>
            <a:ext cx="232934"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Rectangle 12"/>
          <p:cNvSpPr>
            <a:spLocks noChangeArrowheads="1"/>
          </p:cNvSpPr>
          <p:nvPr/>
        </p:nvSpPr>
        <p:spPr bwMode="auto">
          <a:xfrm>
            <a:off x="4622243" y="1689892"/>
            <a:ext cx="1933549" cy="503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smtClean="0">
                <a:effectLst>
                  <a:outerShdw blurRad="38100" dist="38100" dir="2700000" algn="tl">
                    <a:srgbClr val="010199"/>
                  </a:outerShdw>
                </a:effectLst>
              </a:rPr>
              <a:t>MEDİNE EKOLÜ</a:t>
            </a:r>
            <a:endParaRPr lang="tr-TR" altLang="tr-TR" b="1" dirty="0">
              <a:effectLst>
                <a:outerShdw blurRad="38100" dist="38100" dir="2700000" algn="tl">
                  <a:srgbClr val="010199"/>
                </a:outerShdw>
              </a:effectLst>
            </a:endParaRPr>
          </a:p>
        </p:txBody>
      </p:sp>
      <p:sp>
        <p:nvSpPr>
          <p:cNvPr id="21" name="Text Box 23"/>
          <p:cNvSpPr txBox="1">
            <a:spLocks noChangeArrowheads="1"/>
          </p:cNvSpPr>
          <p:nvPr/>
        </p:nvSpPr>
        <p:spPr bwMode="auto">
          <a:xfrm>
            <a:off x="6627645" y="1573784"/>
            <a:ext cx="24176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sz="1200" dirty="0"/>
              <a:t>Zühd ve tasavvufun </a:t>
            </a:r>
            <a:r>
              <a:rPr lang="tr-TR" sz="1200" dirty="0" err="1"/>
              <a:t>Kur'ân</a:t>
            </a:r>
            <a:r>
              <a:rPr lang="tr-TR" sz="1200" dirty="0"/>
              <a:t> ve </a:t>
            </a:r>
            <a:endParaRPr lang="tr-TR" sz="1200" dirty="0" smtClean="0"/>
          </a:p>
          <a:p>
            <a:r>
              <a:rPr lang="tr-TR" sz="1200" dirty="0" smtClean="0"/>
              <a:t>sünnetten </a:t>
            </a:r>
            <a:r>
              <a:rPr lang="tr-TR" sz="1200" dirty="0"/>
              <a:t>alınan temel esasları </a:t>
            </a:r>
            <a:endParaRPr lang="tr-TR" sz="1200" dirty="0" smtClean="0"/>
          </a:p>
          <a:p>
            <a:r>
              <a:rPr lang="tr-TR" sz="1200" dirty="0" smtClean="0"/>
              <a:t>İslâm </a:t>
            </a:r>
            <a:r>
              <a:rPr lang="tr-TR" sz="1200" dirty="0"/>
              <a:t>devletinin ilk başkenti olan </a:t>
            </a:r>
            <a:endParaRPr lang="tr-TR" sz="1200" dirty="0" smtClean="0"/>
          </a:p>
          <a:p>
            <a:r>
              <a:rPr lang="tr-TR" sz="1200" dirty="0" err="1" smtClean="0"/>
              <a:t>Medîne'de</a:t>
            </a:r>
            <a:r>
              <a:rPr lang="tr-TR" sz="1200" dirty="0" smtClean="0"/>
              <a:t> </a:t>
            </a:r>
            <a:r>
              <a:rPr lang="tr-TR" sz="1200" dirty="0" err="1"/>
              <a:t>hayâta</a:t>
            </a:r>
            <a:r>
              <a:rPr lang="tr-TR" sz="1200" dirty="0"/>
              <a:t> yansımıştır.</a:t>
            </a:r>
            <a:endParaRPr lang="tr-TR" altLang="tr-TR" sz="1200"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8542" y="3088679"/>
            <a:ext cx="195263" cy="1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7023871"/>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18697" y="274639"/>
            <a:ext cx="4254011" cy="777875"/>
          </a:xfrm>
        </p:spPr>
        <p:txBody>
          <a:bodyPr>
            <a:normAutofit fontScale="90000"/>
          </a:bodyPr>
          <a:lstStyle/>
          <a:p>
            <a:pPr algn="l"/>
            <a:r>
              <a:rPr lang="tr-TR" altLang="tr-TR" sz="3200" b="1"/>
              <a:t>2. TASAVVUF DÖNEMİ</a:t>
            </a:r>
          </a:p>
        </p:txBody>
      </p:sp>
      <p:sp>
        <p:nvSpPr>
          <p:cNvPr id="13315" name="Rectangle 3"/>
          <p:cNvSpPr>
            <a:spLocks noGrp="1" noChangeArrowheads="1"/>
          </p:cNvSpPr>
          <p:nvPr>
            <p:ph sz="quarter" idx="1"/>
          </p:nvPr>
        </p:nvSpPr>
        <p:spPr>
          <a:xfrm>
            <a:off x="251521" y="1412874"/>
            <a:ext cx="3384376" cy="4968875"/>
          </a:xfrm>
        </p:spPr>
        <p:txBody>
          <a:bodyPr/>
          <a:lstStyle/>
          <a:p>
            <a:pPr>
              <a:lnSpc>
                <a:spcPct val="90000"/>
              </a:lnSpc>
              <a:buFont typeface="Wingdings" pitchFamily="2" charset="2"/>
              <a:buNone/>
            </a:pPr>
            <a:r>
              <a:rPr lang="tr-TR" altLang="tr-TR" sz="2000" b="1" dirty="0"/>
              <a:t>BU DÖNEMDE:</a:t>
            </a:r>
          </a:p>
          <a:p>
            <a:pPr>
              <a:lnSpc>
                <a:spcPct val="90000"/>
              </a:lnSpc>
            </a:pPr>
            <a:r>
              <a:rPr lang="tr-TR" altLang="tr-TR" sz="1600" dirty="0"/>
              <a:t>Tasavvuf ilminin diğer ilimlerden ayrılıp bağımsız  hale gelmesi,</a:t>
            </a:r>
          </a:p>
          <a:p>
            <a:pPr>
              <a:lnSpc>
                <a:spcPct val="90000"/>
              </a:lnSpc>
            </a:pPr>
            <a:r>
              <a:rPr lang="tr-TR" altLang="tr-TR" sz="1600" dirty="0" err="1"/>
              <a:t>İtikâdî</a:t>
            </a:r>
            <a:r>
              <a:rPr lang="tr-TR" altLang="tr-TR" sz="1600" dirty="0"/>
              <a:t> ve amelî mezheplerin yaygınlaşması,</a:t>
            </a:r>
          </a:p>
          <a:p>
            <a:pPr>
              <a:lnSpc>
                <a:spcPct val="90000"/>
              </a:lnSpc>
            </a:pPr>
            <a:r>
              <a:rPr lang="tr-TR" altLang="tr-TR" sz="1600" dirty="0"/>
              <a:t>İslam ilimlerinin teşekkülü ve sistemleşmesi,</a:t>
            </a:r>
          </a:p>
          <a:p>
            <a:pPr>
              <a:lnSpc>
                <a:spcPct val="90000"/>
              </a:lnSpc>
            </a:pPr>
            <a:r>
              <a:rPr lang="tr-TR" altLang="tr-TR" sz="1600" dirty="0"/>
              <a:t>Felsefî akımların kendini göstermesi,</a:t>
            </a:r>
          </a:p>
          <a:p>
            <a:pPr>
              <a:lnSpc>
                <a:spcPct val="90000"/>
              </a:lnSpc>
            </a:pPr>
            <a:r>
              <a:rPr lang="tr-TR" altLang="tr-TR" sz="1600" dirty="0" err="1"/>
              <a:t>Sûfilerin</a:t>
            </a:r>
            <a:r>
              <a:rPr lang="tr-TR" altLang="tr-TR" sz="1600" dirty="0"/>
              <a:t> 9 ve 10.yy.dan sonra İslam ülkelerinin her tarafına dağılmış oldukları</a:t>
            </a:r>
          </a:p>
          <a:p>
            <a:pPr>
              <a:lnSpc>
                <a:spcPct val="90000"/>
              </a:lnSpc>
              <a:buFont typeface="Wingdings" pitchFamily="2" charset="2"/>
              <a:buNone/>
            </a:pPr>
            <a:endParaRPr lang="tr-TR" altLang="tr-TR" sz="2000" dirty="0"/>
          </a:p>
          <a:p>
            <a:pPr>
              <a:lnSpc>
                <a:spcPct val="90000"/>
              </a:lnSpc>
              <a:buFont typeface="Wingdings" pitchFamily="2" charset="2"/>
              <a:buNone/>
            </a:pPr>
            <a:r>
              <a:rPr lang="tr-TR" altLang="tr-TR" sz="1800" b="1" dirty="0"/>
              <a:t>GÖRÜLMEKTEDİR</a:t>
            </a:r>
            <a:r>
              <a:rPr lang="tr-TR" altLang="tr-TR" sz="2000" b="1" dirty="0"/>
              <a:t>.</a:t>
            </a:r>
          </a:p>
          <a:p>
            <a:pPr>
              <a:lnSpc>
                <a:spcPct val="90000"/>
              </a:lnSpc>
            </a:pPr>
            <a:endParaRPr lang="tr-TR" altLang="tr-TR" sz="2000" b="1" dirty="0"/>
          </a:p>
        </p:txBody>
      </p:sp>
      <p:sp>
        <p:nvSpPr>
          <p:cNvPr id="13316" name="Line 4"/>
          <p:cNvSpPr>
            <a:spLocks noChangeShapeType="1"/>
          </p:cNvSpPr>
          <p:nvPr/>
        </p:nvSpPr>
        <p:spPr bwMode="auto">
          <a:xfrm>
            <a:off x="0" y="1268413"/>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3318" name="Line 6"/>
          <p:cNvSpPr>
            <a:spLocks noChangeShapeType="1"/>
          </p:cNvSpPr>
          <p:nvPr/>
        </p:nvSpPr>
        <p:spPr bwMode="auto">
          <a:xfrm flipV="1">
            <a:off x="4239358" y="1844675"/>
            <a:ext cx="0" cy="3816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3319" name="Rectangle 7"/>
          <p:cNvSpPr>
            <a:spLocks noChangeArrowheads="1"/>
          </p:cNvSpPr>
          <p:nvPr/>
        </p:nvSpPr>
        <p:spPr bwMode="auto">
          <a:xfrm>
            <a:off x="4438650" y="1630364"/>
            <a:ext cx="2325565" cy="503237"/>
          </a:xfrm>
          <a:prstGeom prst="rect">
            <a:avLst/>
          </a:prstGeom>
          <a:gradFill rotWithShape="1">
            <a:gsLst>
              <a:gs pos="0">
                <a:srgbClr val="FFFFFF"/>
              </a:gs>
              <a:gs pos="100000">
                <a:schemeClr val="bg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00000"/>
                  </a:outerShdw>
                </a:effectLst>
              </a:rPr>
              <a:t>NİŞABUR MEKTEBİ</a:t>
            </a:r>
          </a:p>
        </p:txBody>
      </p:sp>
      <p:sp>
        <p:nvSpPr>
          <p:cNvPr id="13320" name="Rectangle 8"/>
          <p:cNvSpPr>
            <a:spLocks noChangeArrowheads="1"/>
          </p:cNvSpPr>
          <p:nvPr/>
        </p:nvSpPr>
        <p:spPr bwMode="auto">
          <a:xfrm>
            <a:off x="4438650" y="2741781"/>
            <a:ext cx="2325564" cy="503237"/>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00000"/>
                  </a:outerShdw>
                </a:effectLst>
              </a:rPr>
              <a:t>BAĞDAT MEKTEBİ</a:t>
            </a:r>
          </a:p>
        </p:txBody>
      </p:sp>
      <p:sp>
        <p:nvSpPr>
          <p:cNvPr id="13321" name="Rectangle 9"/>
          <p:cNvSpPr>
            <a:spLocks noChangeArrowheads="1"/>
          </p:cNvSpPr>
          <p:nvPr/>
        </p:nvSpPr>
        <p:spPr bwMode="auto">
          <a:xfrm>
            <a:off x="4438652" y="5446714"/>
            <a:ext cx="2325564" cy="503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10199"/>
                  </a:outerShdw>
                </a:effectLst>
              </a:rPr>
              <a:t>ŞAM MEKTEBİ</a:t>
            </a:r>
          </a:p>
        </p:txBody>
      </p:sp>
      <p:sp>
        <p:nvSpPr>
          <p:cNvPr id="13322" name="Line 10"/>
          <p:cNvSpPr>
            <a:spLocks noChangeShapeType="1"/>
          </p:cNvSpPr>
          <p:nvPr/>
        </p:nvSpPr>
        <p:spPr bwMode="auto">
          <a:xfrm>
            <a:off x="4239358" y="1844675"/>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3323" name="Line 11"/>
          <p:cNvSpPr>
            <a:spLocks noChangeShapeType="1"/>
          </p:cNvSpPr>
          <p:nvPr/>
        </p:nvSpPr>
        <p:spPr bwMode="auto">
          <a:xfrm>
            <a:off x="4239358" y="5661025"/>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3324" name="Line 12"/>
          <p:cNvSpPr>
            <a:spLocks noChangeShapeType="1"/>
          </p:cNvSpPr>
          <p:nvPr/>
        </p:nvSpPr>
        <p:spPr bwMode="auto">
          <a:xfrm>
            <a:off x="4239358" y="2995822"/>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3325" name="Text Box 13"/>
          <p:cNvSpPr txBox="1">
            <a:spLocks noChangeArrowheads="1"/>
          </p:cNvSpPr>
          <p:nvPr/>
        </p:nvSpPr>
        <p:spPr bwMode="auto">
          <a:xfrm>
            <a:off x="6833090" y="1521509"/>
            <a:ext cx="225815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1200" i="1" dirty="0"/>
              <a:t>Fütüvvet ve Melâmet ön plana çıkmıştır. </a:t>
            </a:r>
            <a:r>
              <a:rPr lang="tr-TR" altLang="tr-TR" sz="1200" b="1" i="1" dirty="0"/>
              <a:t>Bayezid-i </a:t>
            </a:r>
            <a:r>
              <a:rPr lang="tr-TR" altLang="tr-TR" sz="1200" b="1" i="1" dirty="0" err="1"/>
              <a:t>Bistâmi</a:t>
            </a:r>
            <a:r>
              <a:rPr lang="tr-TR" altLang="tr-TR" sz="1200" i="1" dirty="0"/>
              <a:t> önemli temsilcilerindendir</a:t>
            </a:r>
            <a:endParaRPr lang="tr-TR" altLang="tr-TR" sz="1200" dirty="0"/>
          </a:p>
        </p:txBody>
      </p:sp>
      <p:sp>
        <p:nvSpPr>
          <p:cNvPr id="13326" name="Text Box 14"/>
          <p:cNvSpPr txBox="1">
            <a:spLocks noChangeArrowheads="1"/>
          </p:cNvSpPr>
          <p:nvPr/>
        </p:nvSpPr>
        <p:spPr bwMode="auto">
          <a:xfrm>
            <a:off x="6897673" y="2487991"/>
            <a:ext cx="215924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1200" i="1" dirty="0" err="1"/>
              <a:t>Tevhid</a:t>
            </a:r>
            <a:r>
              <a:rPr lang="tr-TR" altLang="tr-TR" sz="1200" i="1" dirty="0"/>
              <a:t> ve aşk öne çıkmıştır. Çok sayıda mutasavvıf yetişmiştir. </a:t>
            </a:r>
            <a:r>
              <a:rPr lang="tr-TR" altLang="tr-TR" sz="1200" b="1" i="1" dirty="0" err="1"/>
              <a:t>Cüneyd</a:t>
            </a:r>
            <a:r>
              <a:rPr lang="tr-TR" altLang="tr-TR" sz="1200" b="1" i="1" dirty="0"/>
              <a:t>-i </a:t>
            </a:r>
            <a:r>
              <a:rPr lang="tr-TR" altLang="tr-TR" sz="1200" b="1" i="1" dirty="0" err="1"/>
              <a:t>Bağdâdî</a:t>
            </a:r>
            <a:r>
              <a:rPr lang="tr-TR" altLang="tr-TR" sz="1200" b="1" i="1" dirty="0"/>
              <a:t>, </a:t>
            </a:r>
            <a:r>
              <a:rPr lang="tr-TR" altLang="tr-TR" sz="1200" b="1" i="1" dirty="0" err="1"/>
              <a:t>Hallac</a:t>
            </a:r>
            <a:r>
              <a:rPr lang="tr-TR" altLang="tr-TR" sz="1200" b="1" i="1" dirty="0"/>
              <a:t>-ı </a:t>
            </a:r>
            <a:r>
              <a:rPr lang="tr-TR" altLang="tr-TR" sz="1200" b="1" i="1" dirty="0" err="1"/>
              <a:t>Mansûr</a:t>
            </a:r>
            <a:r>
              <a:rPr lang="tr-TR" altLang="tr-TR" sz="1200" i="1" dirty="0"/>
              <a:t> gibi</a:t>
            </a:r>
            <a:endParaRPr lang="tr-TR" altLang="tr-TR" sz="1200" dirty="0"/>
          </a:p>
        </p:txBody>
      </p:sp>
      <p:sp>
        <p:nvSpPr>
          <p:cNvPr id="13327" name="Text Box 15"/>
          <p:cNvSpPr txBox="1">
            <a:spLocks noChangeArrowheads="1"/>
          </p:cNvSpPr>
          <p:nvPr/>
        </p:nvSpPr>
        <p:spPr bwMode="auto">
          <a:xfrm>
            <a:off x="7030916" y="5368925"/>
            <a:ext cx="211308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400" i="1" dirty="0"/>
              <a:t>Gece ibadeti ve açlığa önem verme belirgin özelliğidir</a:t>
            </a:r>
            <a:endParaRPr lang="tr-TR" altLang="tr-TR" sz="1400" dirty="0"/>
          </a:p>
        </p:txBody>
      </p:sp>
      <p:sp>
        <p:nvSpPr>
          <p:cNvPr id="13328" name="Line 16"/>
          <p:cNvSpPr>
            <a:spLocks noChangeShapeType="1"/>
          </p:cNvSpPr>
          <p:nvPr/>
        </p:nvSpPr>
        <p:spPr bwMode="auto">
          <a:xfrm>
            <a:off x="3563888" y="1419225"/>
            <a:ext cx="0" cy="4895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3329" name="Rectangle 17"/>
          <p:cNvSpPr>
            <a:spLocks noChangeArrowheads="1"/>
          </p:cNvSpPr>
          <p:nvPr/>
        </p:nvSpPr>
        <p:spPr bwMode="auto">
          <a:xfrm>
            <a:off x="4438651" y="4365625"/>
            <a:ext cx="2325564" cy="503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r-TR" altLang="tr-TR" b="1" dirty="0">
                <a:effectLst>
                  <a:outerShdw blurRad="38100" dist="38100" dir="2700000" algn="tl">
                    <a:srgbClr val="010199"/>
                  </a:outerShdw>
                </a:effectLst>
              </a:rPr>
              <a:t>MISIR MEKTEBİ</a:t>
            </a:r>
          </a:p>
        </p:txBody>
      </p:sp>
      <p:sp>
        <p:nvSpPr>
          <p:cNvPr id="13330" name="Line 18"/>
          <p:cNvSpPr>
            <a:spLocks noChangeShapeType="1"/>
          </p:cNvSpPr>
          <p:nvPr/>
        </p:nvSpPr>
        <p:spPr bwMode="auto">
          <a:xfrm>
            <a:off x="4239358" y="4652963"/>
            <a:ext cx="1992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3333" name="Text Box 21"/>
          <p:cNvSpPr txBox="1">
            <a:spLocks noChangeArrowheads="1"/>
          </p:cNvSpPr>
          <p:nvPr/>
        </p:nvSpPr>
        <p:spPr bwMode="auto">
          <a:xfrm rot="16200000">
            <a:off x="2516610" y="3568184"/>
            <a:ext cx="2809414" cy="369332"/>
          </a:xfrm>
          <a:prstGeom prst="rect">
            <a:avLst/>
          </a:prstGeom>
          <a:ln/>
          <a:extLst/>
        </p:spPr>
        <p:style>
          <a:lnRef idx="3">
            <a:schemeClr val="lt1"/>
          </a:lnRef>
          <a:fillRef idx="1">
            <a:schemeClr val="accent4"/>
          </a:fillRef>
          <a:effectRef idx="1">
            <a:schemeClr val="accent4"/>
          </a:effectRef>
          <a:fontRef idx="minor">
            <a:schemeClr val="lt1"/>
          </a:fontRef>
        </p:style>
        <p:txBody>
          <a:bodyPr wrap="square">
            <a:spAutoFit/>
          </a:bodyPr>
          <a:lstStyle/>
          <a:p>
            <a:r>
              <a:rPr lang="tr-TR" altLang="tr-TR" b="1" dirty="0">
                <a:effectLst>
                  <a:outerShdw blurRad="38100" dist="38100" dir="2700000" algn="tl">
                    <a:srgbClr val="000000">
                      <a:alpha val="43137"/>
                    </a:srgbClr>
                  </a:outerShdw>
                </a:effectLst>
              </a:rPr>
              <a:t>BAŞLICA   MEKTEPLER</a:t>
            </a:r>
          </a:p>
        </p:txBody>
      </p:sp>
      <p:sp>
        <p:nvSpPr>
          <p:cNvPr id="13334" name="Text Box 22"/>
          <p:cNvSpPr txBox="1">
            <a:spLocks noChangeArrowheads="1"/>
          </p:cNvSpPr>
          <p:nvPr/>
        </p:nvSpPr>
        <p:spPr bwMode="auto">
          <a:xfrm>
            <a:off x="6966438" y="4221163"/>
            <a:ext cx="212481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1400" b="1" i="1" dirty="0" err="1"/>
              <a:t>Zinnûn</a:t>
            </a:r>
            <a:r>
              <a:rPr lang="tr-TR" altLang="tr-TR" sz="1400" b="1" i="1" dirty="0"/>
              <a:t> </a:t>
            </a:r>
            <a:r>
              <a:rPr lang="tr-TR" altLang="tr-TR" sz="1400" b="1" i="1" dirty="0" err="1"/>
              <a:t>Mısrî</a:t>
            </a:r>
            <a:r>
              <a:rPr lang="tr-TR" altLang="tr-TR" sz="1400" i="1" dirty="0"/>
              <a:t>, </a:t>
            </a:r>
            <a:r>
              <a:rPr lang="tr-TR" altLang="tr-TR" sz="1400" i="1" dirty="0" err="1"/>
              <a:t>mârifet</a:t>
            </a:r>
            <a:r>
              <a:rPr lang="tr-TR" altLang="tr-TR" sz="1400" i="1" dirty="0"/>
              <a:t> konusunu ağırlıklı olarak </a:t>
            </a:r>
            <a:endParaRPr lang="tr-TR" altLang="tr-TR" sz="1400" i="1" dirty="0" smtClean="0"/>
          </a:p>
          <a:p>
            <a:r>
              <a:rPr lang="tr-TR" altLang="tr-TR" sz="1400" i="1" dirty="0" smtClean="0"/>
              <a:t>ele </a:t>
            </a:r>
            <a:r>
              <a:rPr lang="tr-TR" altLang="tr-TR" sz="1400" i="1" dirty="0"/>
              <a:t>almıştır</a:t>
            </a:r>
            <a:endParaRPr lang="tr-TR" altLang="tr-TR" sz="1400" dirty="0"/>
          </a:p>
        </p:txBody>
      </p:sp>
      <p:sp>
        <p:nvSpPr>
          <p:cNvPr id="13335" name="Text Box 23"/>
          <p:cNvSpPr txBox="1">
            <a:spLocks noChangeArrowheads="1"/>
          </p:cNvSpPr>
          <p:nvPr/>
        </p:nvSpPr>
        <p:spPr bwMode="auto">
          <a:xfrm>
            <a:off x="5301762" y="136526"/>
            <a:ext cx="378948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2800" b="1"/>
              <a:t>*</a:t>
            </a:r>
            <a:r>
              <a:rPr lang="tr-TR" altLang="tr-TR"/>
              <a:t> </a:t>
            </a:r>
            <a:r>
              <a:rPr lang="tr-TR" altLang="tr-TR" sz="2000" b="1"/>
              <a:t>Tefsir ve Te’vil anlayışındaki farklılıklar ön planda olmuştur.</a:t>
            </a:r>
          </a:p>
        </p:txBody>
      </p:sp>
      <p:sp>
        <p:nvSpPr>
          <p:cNvPr id="13336" name="Text Box 24"/>
          <p:cNvSpPr txBox="1">
            <a:spLocks noChangeArrowheads="1"/>
          </p:cNvSpPr>
          <p:nvPr/>
        </p:nvSpPr>
        <p:spPr bwMode="auto">
          <a:xfrm>
            <a:off x="5134799" y="3349765"/>
            <a:ext cx="93326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400" b="1" dirty="0"/>
              <a:t>İRANÎ</a:t>
            </a:r>
            <a:r>
              <a:rPr lang="tr-TR" altLang="tr-TR" sz="1200" b="1" dirty="0"/>
              <a:t> ETKI</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4095" y="3736974"/>
            <a:ext cx="195263" cy="1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8936063"/>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0"/>
            <a:ext cx="4712677" cy="850900"/>
          </a:xfrm>
        </p:spPr>
        <p:txBody>
          <a:bodyPr>
            <a:normAutofit fontScale="90000"/>
          </a:bodyPr>
          <a:lstStyle/>
          <a:p>
            <a:pPr algn="l"/>
            <a:r>
              <a:rPr lang="tr-TR" altLang="tr-TR" sz="3200" b="1"/>
              <a:t>3. TARİKATLAR DÖNEMİ</a:t>
            </a:r>
          </a:p>
        </p:txBody>
      </p:sp>
      <p:sp>
        <p:nvSpPr>
          <p:cNvPr id="14339" name="Rectangle 3"/>
          <p:cNvSpPr>
            <a:spLocks noGrp="1" noChangeArrowheads="1"/>
          </p:cNvSpPr>
          <p:nvPr>
            <p:ph type="body" sz="half" idx="1"/>
          </p:nvPr>
        </p:nvSpPr>
        <p:spPr>
          <a:xfrm>
            <a:off x="118697" y="1384300"/>
            <a:ext cx="4586654" cy="5473700"/>
          </a:xfrm>
        </p:spPr>
        <p:txBody>
          <a:bodyPr>
            <a:normAutofit/>
          </a:bodyPr>
          <a:lstStyle/>
          <a:p>
            <a:pPr>
              <a:lnSpc>
                <a:spcPct val="80000"/>
              </a:lnSpc>
              <a:buFont typeface="Wingdings" pitchFamily="2" charset="2"/>
              <a:buNone/>
            </a:pPr>
            <a:r>
              <a:rPr lang="tr-TR" altLang="tr-TR" sz="1400" b="1" dirty="0" smtClean="0">
                <a:effectLst>
                  <a:outerShdw blurRad="38100" dist="38100" dir="2700000" algn="tl">
                    <a:srgbClr val="000000">
                      <a:alpha val="43137"/>
                    </a:srgbClr>
                  </a:outerShdw>
                </a:effectLst>
              </a:rPr>
              <a:t>      BU </a:t>
            </a:r>
            <a:r>
              <a:rPr lang="tr-TR" altLang="tr-TR" sz="1400" b="1" dirty="0">
                <a:effectLst>
                  <a:outerShdw blurRad="38100" dist="38100" dir="2700000" algn="tl">
                    <a:srgbClr val="000000">
                      <a:alpha val="43137"/>
                    </a:srgbClr>
                  </a:outerShdw>
                </a:effectLst>
              </a:rPr>
              <a:t>SÜRECE NASIL GELİNDİ</a:t>
            </a:r>
            <a:r>
              <a:rPr lang="tr-TR" altLang="tr-TR" sz="1400" b="1" dirty="0" smtClean="0">
                <a:effectLst>
                  <a:outerShdw blurRad="38100" dist="38100" dir="2700000" algn="tl">
                    <a:srgbClr val="000000">
                      <a:alpha val="43137"/>
                    </a:srgbClr>
                  </a:outerShdw>
                </a:effectLst>
              </a:rPr>
              <a:t>?</a:t>
            </a:r>
          </a:p>
          <a:p>
            <a:pPr>
              <a:lnSpc>
                <a:spcPct val="80000"/>
              </a:lnSpc>
              <a:buFont typeface="Wingdings" pitchFamily="2" charset="2"/>
              <a:buNone/>
            </a:pPr>
            <a:endParaRPr lang="tr-TR" altLang="tr-TR" sz="1400" b="1" dirty="0">
              <a:effectLst>
                <a:outerShdw blurRad="38100" dist="38100" dir="2700000" algn="tl">
                  <a:srgbClr val="000000">
                    <a:alpha val="43137"/>
                  </a:srgbClr>
                </a:outerShdw>
              </a:effectLst>
            </a:endParaRPr>
          </a:p>
          <a:p>
            <a:pPr>
              <a:lnSpc>
                <a:spcPct val="80000"/>
              </a:lnSpc>
              <a:buFont typeface="Wingdings" panose="05000000000000000000" pitchFamily="2" charset="2"/>
              <a:buChar char="v"/>
            </a:pPr>
            <a:r>
              <a:rPr lang="tr-TR" altLang="tr-TR" sz="1200" b="1" dirty="0" smtClean="0"/>
              <a:t>Tasavvufla </a:t>
            </a:r>
            <a:r>
              <a:rPr lang="tr-TR" altLang="tr-TR" sz="1200" b="1" dirty="0"/>
              <a:t>ilgili o güne kadarki gelişim ve </a:t>
            </a:r>
            <a:r>
              <a:rPr lang="tr-TR" altLang="tr-TR" sz="1200" b="1" dirty="0" smtClean="0"/>
              <a:t>birikim</a:t>
            </a:r>
          </a:p>
          <a:p>
            <a:pPr marL="0" indent="0">
              <a:lnSpc>
                <a:spcPct val="80000"/>
              </a:lnSpc>
              <a:buNone/>
            </a:pPr>
            <a:endParaRPr lang="tr-TR" altLang="tr-TR" sz="1200" b="1" dirty="0"/>
          </a:p>
          <a:p>
            <a:pPr>
              <a:lnSpc>
                <a:spcPct val="80000"/>
              </a:lnSpc>
              <a:buFont typeface="Wingdings" panose="05000000000000000000" pitchFamily="2" charset="2"/>
              <a:buChar char="v"/>
            </a:pPr>
            <a:r>
              <a:rPr lang="tr-TR" altLang="tr-TR" sz="1200" b="1" dirty="0" smtClean="0"/>
              <a:t>Âlimler </a:t>
            </a:r>
            <a:r>
              <a:rPr lang="tr-TR" altLang="tr-TR" sz="1200" b="1" dirty="0"/>
              <a:t>arasındaki </a:t>
            </a:r>
            <a:r>
              <a:rPr lang="tr-TR" altLang="tr-TR" sz="1200" b="1" dirty="0" smtClean="0"/>
              <a:t>tartışmalar: </a:t>
            </a:r>
            <a:r>
              <a:rPr lang="tr-TR" altLang="tr-TR" sz="1200" b="1" dirty="0" err="1" smtClean="0"/>
              <a:t>İbn</a:t>
            </a:r>
            <a:r>
              <a:rPr lang="tr-TR" altLang="tr-TR" sz="1200" b="1" dirty="0" smtClean="0"/>
              <a:t>-i Arabî – Gazali</a:t>
            </a:r>
          </a:p>
          <a:p>
            <a:pPr marL="0" indent="0">
              <a:lnSpc>
                <a:spcPct val="80000"/>
              </a:lnSpc>
              <a:buNone/>
            </a:pPr>
            <a:endParaRPr lang="tr-TR" altLang="tr-TR" sz="1200" b="1" dirty="0" smtClean="0"/>
          </a:p>
          <a:p>
            <a:pPr>
              <a:lnSpc>
                <a:spcPct val="80000"/>
              </a:lnSpc>
              <a:buFont typeface="Wingdings" panose="05000000000000000000" pitchFamily="2" charset="2"/>
              <a:buChar char="v"/>
            </a:pPr>
            <a:r>
              <a:rPr lang="tr-TR" altLang="tr-TR" sz="1200" b="1" dirty="0" smtClean="0"/>
              <a:t>Sûfilere </a:t>
            </a:r>
            <a:r>
              <a:rPr lang="tr-TR" altLang="tr-TR" sz="1200" b="1" dirty="0"/>
              <a:t>göre Allah’a ulaşma yollarının </a:t>
            </a:r>
            <a:r>
              <a:rPr lang="tr-TR" altLang="tr-TR" sz="1200" b="1" dirty="0" smtClean="0"/>
              <a:t>çokluğu</a:t>
            </a:r>
          </a:p>
          <a:p>
            <a:pPr marL="0" indent="0">
              <a:lnSpc>
                <a:spcPct val="80000"/>
              </a:lnSpc>
              <a:buNone/>
            </a:pPr>
            <a:endParaRPr lang="tr-TR" altLang="tr-TR" sz="1200" b="1" dirty="0"/>
          </a:p>
          <a:p>
            <a:pPr>
              <a:lnSpc>
                <a:spcPct val="80000"/>
              </a:lnSpc>
              <a:buFont typeface="Wingdings" panose="05000000000000000000" pitchFamily="2" charset="2"/>
              <a:buChar char="v"/>
            </a:pPr>
            <a:r>
              <a:rPr lang="tr-TR" altLang="tr-TR" sz="1200" b="1" dirty="0" smtClean="0"/>
              <a:t>Halkın manevi </a:t>
            </a:r>
            <a:r>
              <a:rPr lang="tr-TR" altLang="tr-TR" sz="1200" b="1" dirty="0"/>
              <a:t>otoritelere sığınma güdüsü</a:t>
            </a:r>
          </a:p>
          <a:p>
            <a:pPr>
              <a:lnSpc>
                <a:spcPct val="80000"/>
              </a:lnSpc>
              <a:buFont typeface="Wingdings" pitchFamily="2" charset="2"/>
              <a:buNone/>
            </a:pPr>
            <a:r>
              <a:rPr lang="tr-TR" altLang="tr-TR" sz="1200" b="1" dirty="0"/>
              <a:t>	</a:t>
            </a:r>
            <a:endParaRPr lang="tr-TR" altLang="tr-TR" sz="900" b="1" dirty="0">
              <a:solidFill>
                <a:schemeClr val="accent2"/>
              </a:solidFill>
              <a:effectLst>
                <a:outerShdw blurRad="38100" dist="38100" dir="2700000" algn="tl">
                  <a:srgbClr val="000000">
                    <a:alpha val="43137"/>
                  </a:srgbClr>
                </a:outerShdw>
              </a:effectLst>
            </a:endParaRPr>
          </a:p>
          <a:p>
            <a:pPr>
              <a:lnSpc>
                <a:spcPct val="80000"/>
              </a:lnSpc>
              <a:buFont typeface="Wingdings" pitchFamily="2" charset="2"/>
              <a:buNone/>
            </a:pPr>
            <a:endParaRPr lang="tr-TR" altLang="tr-TR" sz="900" b="1" dirty="0" smtClean="0">
              <a:solidFill>
                <a:schemeClr val="accent2"/>
              </a:solidFill>
              <a:effectLst>
                <a:outerShdw blurRad="38100" dist="38100" dir="2700000" algn="tl">
                  <a:srgbClr val="000000">
                    <a:alpha val="43137"/>
                  </a:srgbClr>
                </a:outerShdw>
              </a:effectLst>
            </a:endParaRPr>
          </a:p>
          <a:p>
            <a:pPr>
              <a:lnSpc>
                <a:spcPct val="80000"/>
              </a:lnSpc>
              <a:buFont typeface="Wingdings" pitchFamily="2" charset="2"/>
              <a:buNone/>
            </a:pPr>
            <a:endParaRPr lang="tr-TR" altLang="tr-TR" sz="900" b="1" dirty="0">
              <a:solidFill>
                <a:schemeClr val="accent2"/>
              </a:solidFill>
              <a:effectLst>
                <a:outerShdw blurRad="38100" dist="38100" dir="2700000" algn="tl">
                  <a:srgbClr val="000000">
                    <a:alpha val="43137"/>
                  </a:srgbClr>
                </a:outerShdw>
              </a:effectLst>
            </a:endParaRPr>
          </a:p>
          <a:p>
            <a:pPr>
              <a:lnSpc>
                <a:spcPct val="80000"/>
              </a:lnSpc>
              <a:buFont typeface="Wingdings" pitchFamily="2" charset="2"/>
              <a:buNone/>
            </a:pPr>
            <a:endParaRPr lang="tr-TR" altLang="tr-TR" sz="900" b="1" dirty="0" smtClean="0">
              <a:solidFill>
                <a:schemeClr val="accent2"/>
              </a:solidFill>
              <a:effectLst>
                <a:outerShdw blurRad="38100" dist="38100" dir="2700000" algn="tl">
                  <a:srgbClr val="000000">
                    <a:alpha val="43137"/>
                  </a:srgbClr>
                </a:outerShdw>
              </a:effectLst>
            </a:endParaRPr>
          </a:p>
          <a:p>
            <a:pPr>
              <a:lnSpc>
                <a:spcPct val="80000"/>
              </a:lnSpc>
              <a:buFont typeface="Wingdings" pitchFamily="2" charset="2"/>
              <a:buNone/>
            </a:pPr>
            <a:endParaRPr lang="tr-TR" altLang="tr-TR" sz="900" b="1" dirty="0">
              <a:solidFill>
                <a:schemeClr val="accent2"/>
              </a:solidFill>
              <a:effectLst>
                <a:outerShdw blurRad="38100" dist="38100" dir="2700000" algn="tl">
                  <a:srgbClr val="000000">
                    <a:alpha val="43137"/>
                  </a:srgbClr>
                </a:outerShdw>
              </a:effectLst>
            </a:endParaRPr>
          </a:p>
          <a:p>
            <a:pPr>
              <a:lnSpc>
                <a:spcPct val="80000"/>
              </a:lnSpc>
              <a:buFont typeface="Wingdings" pitchFamily="2" charset="2"/>
              <a:buNone/>
            </a:pPr>
            <a:endParaRPr lang="tr-TR" altLang="tr-TR" sz="1600" dirty="0"/>
          </a:p>
        </p:txBody>
      </p:sp>
      <p:sp>
        <p:nvSpPr>
          <p:cNvPr id="14340" name="Line 4"/>
          <p:cNvSpPr>
            <a:spLocks noChangeShapeType="1"/>
          </p:cNvSpPr>
          <p:nvPr/>
        </p:nvSpPr>
        <p:spPr bwMode="auto">
          <a:xfrm>
            <a:off x="0" y="1268413"/>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356" name="Text Box 20"/>
          <p:cNvSpPr txBox="1">
            <a:spLocks noChangeArrowheads="1"/>
          </p:cNvSpPr>
          <p:nvPr/>
        </p:nvSpPr>
        <p:spPr bwMode="auto">
          <a:xfrm>
            <a:off x="7233138" y="404814"/>
            <a:ext cx="1910862"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600" b="1"/>
              <a:t>13.YÜZYILDAN SONRAKİ SÜREÇ</a:t>
            </a:r>
          </a:p>
        </p:txBody>
      </p:sp>
      <p:graphicFrame>
        <p:nvGraphicFramePr>
          <p:cNvPr id="2" name="Diyagram 1"/>
          <p:cNvGraphicFramePr/>
          <p:nvPr>
            <p:extLst>
              <p:ext uri="{D42A27DB-BD31-4B8C-83A1-F6EECF244321}">
                <p14:modId xmlns:p14="http://schemas.microsoft.com/office/powerpoint/2010/main" val="2811565249"/>
              </p:ext>
            </p:extLst>
          </p:nvPr>
        </p:nvGraphicFramePr>
        <p:xfrm>
          <a:off x="4438650" y="1387476"/>
          <a:ext cx="4705350" cy="5470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398" name="Text Box 62"/>
          <p:cNvSpPr txBox="1">
            <a:spLocks noChangeArrowheads="1"/>
          </p:cNvSpPr>
          <p:nvPr/>
        </p:nvSpPr>
        <p:spPr bwMode="auto">
          <a:xfrm>
            <a:off x="583223" y="908051"/>
            <a:ext cx="26434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b="1" dirty="0">
                <a:solidFill>
                  <a:schemeClr val="accent2"/>
                </a:solidFill>
                <a:effectLst>
                  <a:outerShdw blurRad="38100" dist="38100" dir="2700000" algn="tl">
                    <a:srgbClr val="000000">
                      <a:alpha val="43137"/>
                    </a:srgbClr>
                  </a:outerShdw>
                </a:effectLst>
              </a:rPr>
              <a:t>HİYERARŞİNİN OLUŞUMU</a:t>
            </a:r>
          </a:p>
        </p:txBody>
      </p:sp>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3608" y="3540126"/>
            <a:ext cx="11652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8833" y="3796507"/>
            <a:ext cx="292100" cy="43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16967" y="3778251"/>
            <a:ext cx="29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070" y="3717032"/>
            <a:ext cx="2908300" cy="322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Yuvarlatılmış Dikdörtgen 12"/>
          <p:cNvSpPr/>
          <p:nvPr/>
        </p:nvSpPr>
        <p:spPr>
          <a:xfrm>
            <a:off x="1043608" y="4052888"/>
            <a:ext cx="1165225" cy="17700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sz="1000" dirty="0" smtClean="0"/>
              <a:t>12 TARİKAT</a:t>
            </a:r>
            <a:endParaRPr lang="tr-TR" sz="1000" dirty="0"/>
          </a:p>
        </p:txBody>
      </p:sp>
    </p:spTree>
    <p:extLst>
      <p:ext uri="{BB962C8B-B14F-4D97-AF65-F5344CB8AC3E}">
        <p14:creationId xmlns:p14="http://schemas.microsoft.com/office/powerpoint/2010/main" val="3942163790"/>
      </p:ext>
    </p:extLst>
  </p:cSld>
  <p:clrMapOvr>
    <a:masterClrMapping/>
  </p:clrMapOvr>
  <p:transition spd="med" advTm="15000">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yagram 6"/>
          <p:cNvGraphicFramePr/>
          <p:nvPr>
            <p:extLst>
              <p:ext uri="{D42A27DB-BD31-4B8C-83A1-F6EECF244321}">
                <p14:modId xmlns:p14="http://schemas.microsoft.com/office/powerpoint/2010/main" val="410551851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Yuvarlatılmış Dikdörtgen 7"/>
          <p:cNvSpPr/>
          <p:nvPr/>
        </p:nvSpPr>
        <p:spPr>
          <a:xfrm>
            <a:off x="3203848" y="1091248"/>
            <a:ext cx="1152128" cy="28803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t>CEHRİ ZİKİR</a:t>
            </a:r>
            <a:endParaRPr lang="tr-TR" sz="1000" dirty="0"/>
          </a:p>
        </p:txBody>
      </p:sp>
      <p:sp>
        <p:nvSpPr>
          <p:cNvPr id="9" name="Yuvarlatılmış Dikdörtgen 8"/>
          <p:cNvSpPr/>
          <p:nvPr/>
        </p:nvSpPr>
        <p:spPr>
          <a:xfrm>
            <a:off x="4860032" y="1079948"/>
            <a:ext cx="1152128" cy="28803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t>HAFİ ZİKİR</a:t>
            </a:r>
            <a:endParaRPr lang="tr-TR" sz="1000" dirty="0"/>
          </a:p>
        </p:txBody>
      </p:sp>
      <p:sp>
        <p:nvSpPr>
          <p:cNvPr id="10" name="Yuvarlatılmış Dikdörtgen 9"/>
          <p:cNvSpPr/>
          <p:nvPr/>
        </p:nvSpPr>
        <p:spPr>
          <a:xfrm>
            <a:off x="3203848" y="476672"/>
            <a:ext cx="1152128" cy="28803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t>KIYAMİ / KUUDİ</a:t>
            </a:r>
            <a:endParaRPr lang="tr-TR" sz="1000" dirty="0"/>
          </a:p>
        </p:txBody>
      </p:sp>
      <p:sp>
        <p:nvSpPr>
          <p:cNvPr id="11" name="Yuvarlatılmış Dikdörtgen 10"/>
          <p:cNvSpPr/>
          <p:nvPr/>
        </p:nvSpPr>
        <p:spPr>
          <a:xfrm>
            <a:off x="4860032" y="480904"/>
            <a:ext cx="1152128" cy="28803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t>KUUDİ</a:t>
            </a:r>
            <a:endParaRPr lang="tr-TR" sz="1000" dirty="0"/>
          </a:p>
        </p:txBody>
      </p:sp>
      <p:sp>
        <p:nvSpPr>
          <p:cNvPr id="12" name="Yuvarlatılmış Dikdörtgen 11"/>
          <p:cNvSpPr/>
          <p:nvPr/>
        </p:nvSpPr>
        <p:spPr>
          <a:xfrm rot="16200000">
            <a:off x="4023791" y="659200"/>
            <a:ext cx="1152128" cy="28803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t>TOPLU / FERDİ</a:t>
            </a:r>
            <a:endParaRPr lang="tr-TR" sz="1000" dirty="0"/>
          </a:p>
        </p:txBody>
      </p:sp>
      <p:sp>
        <p:nvSpPr>
          <p:cNvPr id="13" name="Yuvarlatılmış Dikdörtgen 12"/>
          <p:cNvSpPr/>
          <p:nvPr/>
        </p:nvSpPr>
        <p:spPr>
          <a:xfrm>
            <a:off x="395536" y="2828940"/>
            <a:ext cx="1944216" cy="57606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t>İntisapla başlayıp, beka </a:t>
            </a:r>
            <a:r>
              <a:rPr lang="tr-TR" sz="1000" dirty="0" err="1" smtClean="0"/>
              <a:t>billahla</a:t>
            </a:r>
            <a:r>
              <a:rPr lang="tr-TR" sz="1000" dirty="0" smtClean="0"/>
              <a:t> sona gelinen nefis / ruh yolculuğudur.</a:t>
            </a:r>
            <a:endParaRPr lang="tr-TR" sz="1000" dirty="0"/>
          </a:p>
        </p:txBody>
      </p:sp>
      <p:sp>
        <p:nvSpPr>
          <p:cNvPr id="14" name="Yuvarlatılmış Dikdörtgen 13"/>
          <p:cNvSpPr/>
          <p:nvPr/>
        </p:nvSpPr>
        <p:spPr>
          <a:xfrm>
            <a:off x="593558" y="1367980"/>
            <a:ext cx="1440160" cy="129614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solidFill>
                  <a:srgbClr val="FF0000"/>
                </a:solidFill>
              </a:rPr>
              <a:t>Ruhun Yolculuğu</a:t>
            </a:r>
          </a:p>
          <a:p>
            <a:pPr marL="171450" indent="-171450">
              <a:buFontTx/>
              <a:buChar char="-"/>
            </a:pPr>
            <a:r>
              <a:rPr lang="tr-TR" sz="1000" dirty="0" smtClean="0"/>
              <a:t>Kalp</a:t>
            </a:r>
          </a:p>
          <a:p>
            <a:pPr marL="171450" indent="-171450">
              <a:buFontTx/>
              <a:buChar char="-"/>
            </a:pPr>
            <a:r>
              <a:rPr lang="tr-TR" sz="1000" dirty="0" smtClean="0"/>
              <a:t>Ruh</a:t>
            </a:r>
          </a:p>
          <a:p>
            <a:pPr marL="171450" indent="-171450">
              <a:buFontTx/>
              <a:buChar char="-"/>
            </a:pPr>
            <a:r>
              <a:rPr lang="tr-TR" sz="1000" dirty="0" smtClean="0"/>
              <a:t>Sır</a:t>
            </a:r>
          </a:p>
          <a:p>
            <a:pPr marL="171450" indent="-171450">
              <a:buFontTx/>
              <a:buChar char="-"/>
            </a:pPr>
            <a:r>
              <a:rPr lang="tr-TR" sz="1000" dirty="0" smtClean="0"/>
              <a:t>Hafi</a:t>
            </a:r>
          </a:p>
          <a:p>
            <a:pPr marL="171450" indent="-171450">
              <a:buFontTx/>
              <a:buChar char="-"/>
            </a:pPr>
            <a:r>
              <a:rPr lang="tr-TR" sz="1000" dirty="0" err="1" smtClean="0"/>
              <a:t>Ahfa</a:t>
            </a:r>
            <a:endParaRPr lang="tr-TR" sz="1000" dirty="0"/>
          </a:p>
        </p:txBody>
      </p:sp>
      <p:sp>
        <p:nvSpPr>
          <p:cNvPr id="15" name="Yuvarlatılmış Dikdörtgen 14"/>
          <p:cNvSpPr/>
          <p:nvPr/>
        </p:nvSpPr>
        <p:spPr>
          <a:xfrm>
            <a:off x="683568" y="3630548"/>
            <a:ext cx="1368152" cy="144016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tr-TR" sz="1000" dirty="0" smtClean="0">
                <a:solidFill>
                  <a:srgbClr val="FF0000"/>
                </a:solidFill>
              </a:rPr>
              <a:t>Nefsin Yolculuğu</a:t>
            </a:r>
          </a:p>
          <a:p>
            <a:pPr marL="171450" indent="-171450">
              <a:buFontTx/>
              <a:buChar char="-"/>
            </a:pPr>
            <a:r>
              <a:rPr lang="tr-TR" sz="1000" dirty="0" smtClean="0"/>
              <a:t>N. </a:t>
            </a:r>
            <a:r>
              <a:rPr lang="tr-TR" sz="1000" dirty="0" err="1" smtClean="0"/>
              <a:t>Emmare</a:t>
            </a:r>
            <a:endParaRPr lang="tr-TR" sz="1000" dirty="0" smtClean="0"/>
          </a:p>
          <a:p>
            <a:pPr marL="171450" indent="-171450">
              <a:buFontTx/>
              <a:buChar char="-"/>
            </a:pPr>
            <a:r>
              <a:rPr lang="tr-TR" sz="1000" dirty="0" smtClean="0"/>
              <a:t>N. </a:t>
            </a:r>
            <a:r>
              <a:rPr lang="tr-TR" sz="1000" dirty="0" err="1" smtClean="0"/>
              <a:t>Levvame</a:t>
            </a:r>
            <a:endParaRPr lang="tr-TR" sz="1000" dirty="0" smtClean="0"/>
          </a:p>
          <a:p>
            <a:pPr marL="171450" indent="-171450">
              <a:buFontTx/>
              <a:buChar char="-"/>
            </a:pPr>
            <a:r>
              <a:rPr lang="tr-TR" sz="1000" dirty="0" smtClean="0"/>
              <a:t>N. Mülheme</a:t>
            </a:r>
          </a:p>
          <a:p>
            <a:pPr marL="171450" indent="-171450">
              <a:buFontTx/>
              <a:buChar char="-"/>
            </a:pPr>
            <a:r>
              <a:rPr lang="tr-TR" sz="1000" dirty="0" smtClean="0"/>
              <a:t>N. </a:t>
            </a:r>
            <a:r>
              <a:rPr lang="tr-TR" sz="1000" dirty="0" err="1" smtClean="0"/>
              <a:t>Mutmainne</a:t>
            </a:r>
            <a:endParaRPr lang="tr-TR" sz="1000" dirty="0" smtClean="0"/>
          </a:p>
          <a:p>
            <a:pPr marL="171450" indent="-171450">
              <a:buFontTx/>
              <a:buChar char="-"/>
            </a:pPr>
            <a:r>
              <a:rPr lang="tr-TR" sz="1000" dirty="0" smtClean="0"/>
              <a:t>N. </a:t>
            </a:r>
            <a:r>
              <a:rPr lang="tr-TR" sz="1000" dirty="0" err="1" smtClean="0"/>
              <a:t>Radıye</a:t>
            </a:r>
            <a:endParaRPr lang="tr-TR" sz="1000" dirty="0" smtClean="0"/>
          </a:p>
          <a:p>
            <a:pPr marL="171450" indent="-171450">
              <a:buFontTx/>
              <a:buChar char="-"/>
            </a:pPr>
            <a:r>
              <a:rPr lang="tr-TR" sz="1000" dirty="0" smtClean="0"/>
              <a:t>N. </a:t>
            </a:r>
            <a:r>
              <a:rPr lang="tr-TR" sz="1000" dirty="0" err="1" smtClean="0"/>
              <a:t>Merdıyye</a:t>
            </a:r>
            <a:endParaRPr lang="tr-TR" sz="1000" dirty="0" smtClean="0"/>
          </a:p>
          <a:p>
            <a:pPr marL="171450" indent="-171450">
              <a:buFontTx/>
              <a:buChar char="-"/>
            </a:pPr>
            <a:r>
              <a:rPr lang="tr-TR" sz="1000" dirty="0" smtClean="0"/>
              <a:t>N. Kamile</a:t>
            </a:r>
          </a:p>
        </p:txBody>
      </p:sp>
      <p:sp>
        <p:nvSpPr>
          <p:cNvPr id="16" name="Yukarı Ok 15"/>
          <p:cNvSpPr/>
          <p:nvPr/>
        </p:nvSpPr>
        <p:spPr>
          <a:xfrm>
            <a:off x="1187624" y="2612916"/>
            <a:ext cx="288032" cy="2160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Aşağı Ok 16"/>
          <p:cNvSpPr/>
          <p:nvPr/>
        </p:nvSpPr>
        <p:spPr>
          <a:xfrm>
            <a:off x="1205626" y="3405004"/>
            <a:ext cx="28803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Sol Ok 17"/>
          <p:cNvSpPr/>
          <p:nvPr/>
        </p:nvSpPr>
        <p:spPr>
          <a:xfrm>
            <a:off x="2339752" y="2996952"/>
            <a:ext cx="144016"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Yuvarlatılmış Dikdörtgen 18"/>
          <p:cNvSpPr/>
          <p:nvPr/>
        </p:nvSpPr>
        <p:spPr>
          <a:xfrm>
            <a:off x="6876256" y="2576912"/>
            <a:ext cx="1296144" cy="9096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marL="92075" indent="-92075">
              <a:lnSpc>
                <a:spcPct val="80000"/>
              </a:lnSpc>
              <a:buFontTx/>
              <a:buChar char="-"/>
            </a:pPr>
            <a:r>
              <a:rPr lang="tr-TR" altLang="tr-TR" sz="1000" dirty="0" smtClean="0"/>
              <a:t>Vakıf,</a:t>
            </a:r>
          </a:p>
          <a:p>
            <a:pPr marL="92075" indent="-92075">
              <a:lnSpc>
                <a:spcPct val="80000"/>
              </a:lnSpc>
              <a:buFontTx/>
              <a:buChar char="-"/>
            </a:pPr>
            <a:r>
              <a:rPr lang="tr-TR" altLang="tr-TR" sz="1000" dirty="0" smtClean="0"/>
              <a:t>Tekke,</a:t>
            </a:r>
          </a:p>
          <a:p>
            <a:pPr marL="92075" indent="-92075">
              <a:lnSpc>
                <a:spcPct val="80000"/>
              </a:lnSpc>
              <a:buFontTx/>
              <a:buChar char="-"/>
            </a:pPr>
            <a:r>
              <a:rPr lang="tr-TR" altLang="tr-TR" sz="1000" dirty="0" smtClean="0"/>
              <a:t>Dergâh, </a:t>
            </a:r>
            <a:endParaRPr lang="tr-TR" altLang="tr-TR" sz="1000" dirty="0"/>
          </a:p>
          <a:p>
            <a:pPr marL="92075" indent="-92075">
              <a:lnSpc>
                <a:spcPct val="80000"/>
              </a:lnSpc>
              <a:buFontTx/>
              <a:buChar char="-"/>
            </a:pPr>
            <a:r>
              <a:rPr lang="tr-TR" altLang="tr-TR" sz="1000" dirty="0" smtClean="0"/>
              <a:t>Kıyafetler, </a:t>
            </a:r>
            <a:endParaRPr lang="tr-TR" altLang="tr-TR" sz="1000" dirty="0"/>
          </a:p>
          <a:p>
            <a:pPr marL="92075" indent="-92075">
              <a:lnSpc>
                <a:spcPct val="80000"/>
              </a:lnSpc>
              <a:buFontTx/>
              <a:buChar char="-"/>
            </a:pPr>
            <a:r>
              <a:rPr lang="tr-TR" altLang="tr-TR" sz="1000" dirty="0" smtClean="0"/>
              <a:t>Ortak dil,</a:t>
            </a:r>
          </a:p>
          <a:p>
            <a:pPr marL="92075" indent="-92075">
              <a:lnSpc>
                <a:spcPct val="80000"/>
              </a:lnSpc>
              <a:buFontTx/>
              <a:buChar char="-"/>
            </a:pPr>
            <a:r>
              <a:rPr lang="tr-TR" altLang="tr-TR" sz="1000" dirty="0" smtClean="0"/>
              <a:t>Tarikat eşyaları</a:t>
            </a:r>
            <a:endParaRPr lang="tr-TR" altLang="tr-TR" sz="1000" dirty="0"/>
          </a:p>
        </p:txBody>
      </p:sp>
      <p:sp>
        <p:nvSpPr>
          <p:cNvPr id="20" name="Sağ Ok 19"/>
          <p:cNvSpPr/>
          <p:nvPr/>
        </p:nvSpPr>
        <p:spPr>
          <a:xfrm>
            <a:off x="6660232" y="2887706"/>
            <a:ext cx="21602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Yuvarlatılmış Dikdörtgen 21"/>
          <p:cNvSpPr/>
          <p:nvPr/>
        </p:nvSpPr>
        <p:spPr>
          <a:xfrm>
            <a:off x="6300192" y="4530588"/>
            <a:ext cx="1296144" cy="9096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marL="92075" indent="-92075">
              <a:lnSpc>
                <a:spcPct val="80000"/>
              </a:lnSpc>
              <a:buFontTx/>
              <a:buChar char="-"/>
            </a:pPr>
            <a:r>
              <a:rPr lang="tr-TR" altLang="tr-TR" sz="1000" dirty="0" smtClean="0"/>
              <a:t>Pir,</a:t>
            </a:r>
          </a:p>
          <a:p>
            <a:pPr marL="92075" indent="-92075">
              <a:lnSpc>
                <a:spcPct val="80000"/>
              </a:lnSpc>
              <a:buFontTx/>
              <a:buChar char="-"/>
            </a:pPr>
            <a:r>
              <a:rPr lang="tr-TR" altLang="tr-TR" sz="1000" dirty="0" smtClean="0"/>
              <a:t>Pir-i </a:t>
            </a:r>
            <a:r>
              <a:rPr lang="tr-TR" altLang="tr-TR" sz="1000" dirty="0" err="1" smtClean="0"/>
              <a:t>sani</a:t>
            </a:r>
            <a:endParaRPr lang="tr-TR" altLang="tr-TR" sz="1000" dirty="0" smtClean="0"/>
          </a:p>
          <a:p>
            <a:pPr marL="92075" indent="-92075">
              <a:lnSpc>
                <a:spcPct val="80000"/>
              </a:lnSpc>
              <a:buFontTx/>
              <a:buChar char="-"/>
            </a:pPr>
            <a:r>
              <a:rPr lang="tr-TR" altLang="tr-TR" sz="1000" dirty="0" smtClean="0"/>
              <a:t>Şeyh,</a:t>
            </a:r>
          </a:p>
          <a:p>
            <a:pPr marL="92075" indent="-92075">
              <a:lnSpc>
                <a:spcPct val="80000"/>
              </a:lnSpc>
              <a:buFontTx/>
              <a:buChar char="-"/>
            </a:pPr>
            <a:r>
              <a:rPr lang="tr-TR" altLang="tr-TR" sz="1000" dirty="0" smtClean="0"/>
              <a:t>Derviş, </a:t>
            </a:r>
            <a:endParaRPr lang="tr-TR" altLang="tr-TR" sz="1000" dirty="0"/>
          </a:p>
          <a:p>
            <a:pPr marL="92075" indent="-92075">
              <a:lnSpc>
                <a:spcPct val="80000"/>
              </a:lnSpc>
              <a:buFontTx/>
              <a:buChar char="-"/>
            </a:pPr>
            <a:r>
              <a:rPr lang="tr-TR" altLang="tr-TR" sz="1000" dirty="0" smtClean="0"/>
              <a:t>Silsile, </a:t>
            </a:r>
            <a:endParaRPr lang="tr-TR" altLang="tr-TR" sz="1000" dirty="0"/>
          </a:p>
          <a:p>
            <a:pPr marL="92075" indent="-92075">
              <a:lnSpc>
                <a:spcPct val="80000"/>
              </a:lnSpc>
              <a:buFontTx/>
              <a:buChar char="-"/>
            </a:pPr>
            <a:r>
              <a:rPr lang="tr-TR" altLang="tr-TR" sz="1000" dirty="0" smtClean="0"/>
              <a:t>Kol</a:t>
            </a:r>
          </a:p>
          <a:p>
            <a:pPr marL="92075" indent="-92075">
              <a:lnSpc>
                <a:spcPct val="80000"/>
              </a:lnSpc>
              <a:buFontTx/>
              <a:buChar char="-"/>
            </a:pPr>
            <a:r>
              <a:rPr lang="tr-TR" altLang="tr-TR" sz="1000" dirty="0" smtClean="0"/>
              <a:t>Rabıta</a:t>
            </a:r>
            <a:endParaRPr lang="tr-TR" altLang="tr-TR" sz="1000" dirty="0"/>
          </a:p>
        </p:txBody>
      </p:sp>
      <p:sp>
        <p:nvSpPr>
          <p:cNvPr id="23" name="Yuvarlatılmış Dikdörtgen 22"/>
          <p:cNvSpPr/>
          <p:nvPr/>
        </p:nvSpPr>
        <p:spPr>
          <a:xfrm>
            <a:off x="2267744" y="5569140"/>
            <a:ext cx="1296144" cy="9096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marL="92075" indent="-92075">
              <a:lnSpc>
                <a:spcPct val="80000"/>
              </a:lnSpc>
              <a:buFontTx/>
              <a:buChar char="-"/>
            </a:pPr>
            <a:r>
              <a:rPr lang="tr-TR" altLang="tr-TR" sz="1000" dirty="0" smtClean="0"/>
              <a:t>Batınilik</a:t>
            </a:r>
          </a:p>
          <a:p>
            <a:pPr marL="92075" indent="-92075">
              <a:lnSpc>
                <a:spcPct val="80000"/>
              </a:lnSpc>
              <a:buFontTx/>
              <a:buChar char="-"/>
            </a:pPr>
            <a:r>
              <a:rPr lang="tr-TR" altLang="tr-TR" sz="1000" dirty="0" smtClean="0"/>
              <a:t>Hurufilik</a:t>
            </a:r>
          </a:p>
          <a:p>
            <a:pPr marL="92075" indent="-92075">
              <a:lnSpc>
                <a:spcPct val="80000"/>
              </a:lnSpc>
              <a:buFontTx/>
              <a:buChar char="-"/>
            </a:pPr>
            <a:r>
              <a:rPr lang="tr-TR" altLang="tr-TR" sz="1000" dirty="0" smtClean="0"/>
              <a:t>Şiilik</a:t>
            </a:r>
          </a:p>
          <a:p>
            <a:pPr marL="92075" indent="-92075">
              <a:lnSpc>
                <a:spcPct val="80000"/>
              </a:lnSpc>
              <a:buFontTx/>
              <a:buChar char="-"/>
            </a:pPr>
            <a:r>
              <a:rPr lang="tr-TR" altLang="tr-TR" sz="1000" dirty="0" err="1" smtClean="0"/>
              <a:t>Melametilik</a:t>
            </a:r>
            <a:endParaRPr lang="tr-TR" altLang="tr-TR" sz="1000" dirty="0" smtClean="0"/>
          </a:p>
          <a:p>
            <a:pPr marL="92075" indent="-92075">
              <a:lnSpc>
                <a:spcPct val="80000"/>
              </a:lnSpc>
              <a:buFontTx/>
              <a:buChar char="-"/>
            </a:pPr>
            <a:r>
              <a:rPr lang="tr-TR" altLang="tr-TR" sz="1000" dirty="0" smtClean="0"/>
              <a:t>Vahdet-i </a:t>
            </a:r>
            <a:r>
              <a:rPr lang="tr-TR" altLang="tr-TR" sz="1000" dirty="0" err="1" smtClean="0"/>
              <a:t>Vücud</a:t>
            </a:r>
            <a:endParaRPr lang="tr-TR" altLang="tr-TR" sz="1000" dirty="0" smtClean="0"/>
          </a:p>
          <a:p>
            <a:pPr marL="92075" indent="-92075">
              <a:lnSpc>
                <a:spcPct val="80000"/>
              </a:lnSpc>
              <a:buFontTx/>
              <a:buChar char="-"/>
            </a:pPr>
            <a:endParaRPr lang="tr-TR" altLang="tr-TR" sz="1000" dirty="0"/>
          </a:p>
        </p:txBody>
      </p:sp>
      <p:sp>
        <p:nvSpPr>
          <p:cNvPr id="24" name="Aşağı Ok 23"/>
          <p:cNvSpPr/>
          <p:nvPr/>
        </p:nvSpPr>
        <p:spPr>
          <a:xfrm>
            <a:off x="3477051" y="5440208"/>
            <a:ext cx="28803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Yuvarlatılmış Dikdörtgen 24"/>
          <p:cNvSpPr/>
          <p:nvPr/>
        </p:nvSpPr>
        <p:spPr>
          <a:xfrm>
            <a:off x="3653075" y="5569140"/>
            <a:ext cx="1296144" cy="9096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marL="92075" indent="-92075">
              <a:lnSpc>
                <a:spcPct val="80000"/>
              </a:lnSpc>
              <a:buFontTx/>
              <a:buChar char="-"/>
            </a:pPr>
            <a:r>
              <a:rPr lang="tr-TR" altLang="tr-TR" sz="1000" dirty="0" err="1" smtClean="0"/>
              <a:t>Zühd</a:t>
            </a:r>
            <a:endParaRPr lang="tr-TR" altLang="tr-TR" sz="1000" dirty="0" smtClean="0"/>
          </a:p>
          <a:p>
            <a:pPr marL="92075" indent="-92075">
              <a:lnSpc>
                <a:spcPct val="80000"/>
              </a:lnSpc>
              <a:buFontTx/>
              <a:buChar char="-"/>
            </a:pPr>
            <a:r>
              <a:rPr lang="tr-TR" altLang="tr-TR" sz="1000" dirty="0" smtClean="0"/>
              <a:t>İbadet</a:t>
            </a:r>
          </a:p>
          <a:p>
            <a:pPr marL="92075" indent="-92075">
              <a:lnSpc>
                <a:spcPct val="80000"/>
              </a:lnSpc>
              <a:buFontTx/>
              <a:buChar char="-"/>
            </a:pPr>
            <a:r>
              <a:rPr lang="tr-TR" altLang="tr-TR" sz="1000" dirty="0" smtClean="0"/>
              <a:t>Vahdet-i </a:t>
            </a:r>
            <a:r>
              <a:rPr lang="tr-TR" altLang="tr-TR" sz="1000" dirty="0" err="1" smtClean="0"/>
              <a:t>Vücud</a:t>
            </a:r>
            <a:endParaRPr lang="tr-TR" altLang="tr-TR" sz="1000" dirty="0" smtClean="0"/>
          </a:p>
          <a:p>
            <a:pPr marL="92075" indent="-92075">
              <a:lnSpc>
                <a:spcPct val="80000"/>
              </a:lnSpc>
              <a:buFontTx/>
              <a:buChar char="-"/>
            </a:pPr>
            <a:r>
              <a:rPr lang="tr-TR" altLang="tr-TR" sz="1000" dirty="0" smtClean="0"/>
              <a:t>Vahdet-i </a:t>
            </a:r>
            <a:r>
              <a:rPr lang="tr-TR" altLang="tr-TR" sz="1000" dirty="0" err="1" smtClean="0"/>
              <a:t>Şuhud</a:t>
            </a:r>
            <a:endParaRPr lang="tr-TR" altLang="tr-TR" sz="1000" dirty="0" smtClean="0"/>
          </a:p>
          <a:p>
            <a:pPr marL="92075" indent="-92075">
              <a:lnSpc>
                <a:spcPct val="80000"/>
              </a:lnSpc>
              <a:buFontTx/>
              <a:buChar char="-"/>
            </a:pPr>
            <a:endParaRPr lang="tr-TR" altLang="tr-TR" sz="1000" dirty="0"/>
          </a:p>
        </p:txBody>
      </p:sp>
      <p:sp>
        <p:nvSpPr>
          <p:cNvPr id="26" name="Sağ Ok 25"/>
          <p:cNvSpPr/>
          <p:nvPr/>
        </p:nvSpPr>
        <p:spPr>
          <a:xfrm>
            <a:off x="6084168" y="4782676"/>
            <a:ext cx="21602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7" name="Metin kutusu 26"/>
          <p:cNvSpPr txBox="1"/>
          <p:nvPr/>
        </p:nvSpPr>
        <p:spPr>
          <a:xfrm>
            <a:off x="6084168" y="620688"/>
            <a:ext cx="2808312" cy="1384995"/>
          </a:xfrm>
          <a:prstGeom prst="rect">
            <a:avLst/>
          </a:prstGeom>
          <a:noFill/>
        </p:spPr>
        <p:txBody>
          <a:bodyPr wrap="square" rtlCol="0">
            <a:spAutoFit/>
          </a:bodyPr>
          <a:lstStyle/>
          <a:p>
            <a:r>
              <a:rPr lang="tr-TR" sz="1200" dirty="0" smtClean="0">
                <a:solidFill>
                  <a:srgbClr val="FF0000"/>
                </a:solidFill>
              </a:rPr>
              <a:t>TARİKATLARA GÖRE TOPLU ZİKİR</a:t>
            </a:r>
          </a:p>
          <a:p>
            <a:r>
              <a:rPr lang="tr-TR" sz="1200" dirty="0" smtClean="0"/>
              <a:t>Nakşibendiler: </a:t>
            </a:r>
            <a:r>
              <a:rPr lang="tr-TR" sz="1200" dirty="0" err="1" smtClean="0"/>
              <a:t>Hatm</a:t>
            </a:r>
            <a:r>
              <a:rPr lang="tr-TR" sz="1200" dirty="0" smtClean="0"/>
              <a:t>-i </a:t>
            </a:r>
            <a:r>
              <a:rPr lang="tr-TR" sz="1200" dirty="0" err="1" smtClean="0"/>
              <a:t>Hace</a:t>
            </a:r>
            <a:endParaRPr lang="tr-TR" sz="1200" dirty="0" smtClean="0"/>
          </a:p>
          <a:p>
            <a:r>
              <a:rPr lang="tr-TR" sz="1200" dirty="0" smtClean="0"/>
              <a:t>Bektaşiler: Semah</a:t>
            </a:r>
          </a:p>
          <a:p>
            <a:r>
              <a:rPr lang="tr-TR" sz="1200" dirty="0" smtClean="0"/>
              <a:t>Mevleviler: Sema</a:t>
            </a:r>
          </a:p>
          <a:p>
            <a:r>
              <a:rPr lang="tr-TR" sz="1200" dirty="0" smtClean="0"/>
              <a:t>Halvetiler: </a:t>
            </a:r>
            <a:r>
              <a:rPr lang="tr-TR" sz="1200" dirty="0" err="1" smtClean="0"/>
              <a:t>Darb</a:t>
            </a:r>
            <a:r>
              <a:rPr lang="tr-TR" sz="1200" dirty="0" smtClean="0"/>
              <a:t>-ı Esma</a:t>
            </a:r>
          </a:p>
          <a:p>
            <a:r>
              <a:rPr lang="tr-TR" sz="1200" dirty="0" smtClean="0"/>
              <a:t>Kadiriler: Deveran</a:t>
            </a:r>
          </a:p>
          <a:p>
            <a:r>
              <a:rPr lang="tr-TR" sz="1200" dirty="0" err="1" smtClean="0"/>
              <a:t>Rifailer</a:t>
            </a:r>
            <a:r>
              <a:rPr lang="tr-TR" sz="1200" dirty="0" smtClean="0"/>
              <a:t>: </a:t>
            </a:r>
            <a:r>
              <a:rPr lang="tr-TR" sz="1200" dirty="0" err="1" smtClean="0"/>
              <a:t>Zikr</a:t>
            </a:r>
            <a:r>
              <a:rPr lang="tr-TR" sz="1200" dirty="0" smtClean="0"/>
              <a:t>-i Kıyam</a:t>
            </a:r>
          </a:p>
        </p:txBody>
      </p:sp>
    </p:spTree>
    <p:extLst>
      <p:ext uri="{BB962C8B-B14F-4D97-AF65-F5344CB8AC3E}">
        <p14:creationId xmlns:p14="http://schemas.microsoft.com/office/powerpoint/2010/main" val="10245106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7480" y="712736"/>
            <a:ext cx="3913187"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4"/>
          <p:cNvSpPr>
            <a:spLocks noChangeArrowheads="1"/>
          </p:cNvSpPr>
          <p:nvPr/>
        </p:nvSpPr>
        <p:spPr bwMode="auto">
          <a:xfrm>
            <a:off x="3859194" y="2742015"/>
            <a:ext cx="1729154" cy="187166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2" name="Text Box 27"/>
          <p:cNvSpPr txBox="1">
            <a:spLocks noChangeArrowheads="1"/>
          </p:cNvSpPr>
          <p:nvPr/>
        </p:nvSpPr>
        <p:spPr bwMode="auto">
          <a:xfrm rot="16200000">
            <a:off x="6341016" y="3493180"/>
            <a:ext cx="24479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b="1" i="1" dirty="0"/>
              <a:t>s e y r – i   n ü z û l</a:t>
            </a:r>
          </a:p>
        </p:txBody>
      </p:sp>
      <p:sp>
        <p:nvSpPr>
          <p:cNvPr id="13" name="Text Box 26"/>
          <p:cNvSpPr txBox="1">
            <a:spLocks noChangeArrowheads="1"/>
          </p:cNvSpPr>
          <p:nvPr/>
        </p:nvSpPr>
        <p:spPr bwMode="auto">
          <a:xfrm rot="16200000">
            <a:off x="70962" y="3565644"/>
            <a:ext cx="21054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b="1" i="1" dirty="0"/>
              <a:t>s e y r – i   u r û c</a:t>
            </a:r>
          </a:p>
        </p:txBody>
      </p:sp>
      <p:sp>
        <p:nvSpPr>
          <p:cNvPr id="7" name="Metin kutusu 6"/>
          <p:cNvSpPr txBox="1"/>
          <p:nvPr/>
        </p:nvSpPr>
        <p:spPr>
          <a:xfrm>
            <a:off x="1403648" y="2622909"/>
            <a:ext cx="1800200" cy="646331"/>
          </a:xfrm>
          <a:prstGeom prst="rect">
            <a:avLst/>
          </a:prstGeom>
          <a:noFill/>
        </p:spPr>
        <p:txBody>
          <a:bodyPr wrap="square" rtlCol="0">
            <a:spAutoFit/>
          </a:bodyPr>
          <a:lstStyle/>
          <a:p>
            <a:pPr algn="ctr"/>
            <a:r>
              <a:rPr lang="tr-TR" dirty="0" smtClean="0"/>
              <a:t>Oluş </a:t>
            </a:r>
          </a:p>
          <a:p>
            <a:pPr algn="ctr"/>
            <a:r>
              <a:rPr lang="tr-TR" dirty="0" err="1" smtClean="0"/>
              <a:t>Hakka’l</a:t>
            </a:r>
            <a:r>
              <a:rPr lang="tr-TR" dirty="0" smtClean="0"/>
              <a:t> - Yakîn</a:t>
            </a:r>
            <a:endParaRPr lang="tr-TR" dirty="0"/>
          </a:p>
        </p:txBody>
      </p:sp>
      <p:sp>
        <p:nvSpPr>
          <p:cNvPr id="8" name="Metin kutusu 7"/>
          <p:cNvSpPr txBox="1"/>
          <p:nvPr/>
        </p:nvSpPr>
        <p:spPr>
          <a:xfrm>
            <a:off x="1306778" y="3454275"/>
            <a:ext cx="1800200" cy="646331"/>
          </a:xfrm>
          <a:prstGeom prst="rect">
            <a:avLst/>
          </a:prstGeom>
          <a:noFill/>
        </p:spPr>
        <p:txBody>
          <a:bodyPr wrap="square" rtlCol="0">
            <a:spAutoFit/>
          </a:bodyPr>
          <a:lstStyle/>
          <a:p>
            <a:pPr algn="ctr"/>
            <a:r>
              <a:rPr lang="tr-TR" dirty="0" smtClean="0"/>
              <a:t>Görüş </a:t>
            </a:r>
          </a:p>
          <a:p>
            <a:pPr algn="ctr"/>
            <a:r>
              <a:rPr lang="tr-TR" dirty="0" err="1" smtClean="0"/>
              <a:t>Ayne’l</a:t>
            </a:r>
            <a:r>
              <a:rPr lang="tr-TR" dirty="0" smtClean="0"/>
              <a:t> - Yakîn</a:t>
            </a:r>
            <a:endParaRPr lang="tr-TR" dirty="0"/>
          </a:p>
        </p:txBody>
      </p:sp>
      <p:sp>
        <p:nvSpPr>
          <p:cNvPr id="9" name="Metin kutusu 8"/>
          <p:cNvSpPr txBox="1"/>
          <p:nvPr/>
        </p:nvSpPr>
        <p:spPr>
          <a:xfrm>
            <a:off x="1414790" y="4207609"/>
            <a:ext cx="1584176" cy="646331"/>
          </a:xfrm>
          <a:prstGeom prst="rect">
            <a:avLst/>
          </a:prstGeom>
          <a:noFill/>
        </p:spPr>
        <p:txBody>
          <a:bodyPr wrap="square" rtlCol="0">
            <a:spAutoFit/>
          </a:bodyPr>
          <a:lstStyle/>
          <a:p>
            <a:pPr algn="ctr"/>
            <a:r>
              <a:rPr lang="tr-TR" dirty="0" smtClean="0"/>
              <a:t>Biliş</a:t>
            </a:r>
          </a:p>
          <a:p>
            <a:pPr algn="ctr"/>
            <a:r>
              <a:rPr lang="tr-TR" dirty="0" err="1" smtClean="0"/>
              <a:t>İlme’l</a:t>
            </a:r>
            <a:r>
              <a:rPr lang="tr-TR" dirty="0" smtClean="0"/>
              <a:t> – Yakîn  </a:t>
            </a:r>
            <a:endParaRPr lang="tr-TR" dirty="0"/>
          </a:p>
        </p:txBody>
      </p:sp>
      <p:sp>
        <p:nvSpPr>
          <p:cNvPr id="17" name="AutoShape 17"/>
          <p:cNvSpPr>
            <a:spLocks/>
          </p:cNvSpPr>
          <p:nvPr/>
        </p:nvSpPr>
        <p:spPr bwMode="auto">
          <a:xfrm>
            <a:off x="1348847" y="2557519"/>
            <a:ext cx="131885" cy="2376487"/>
          </a:xfrm>
          <a:prstGeom prst="leftBrace">
            <a:avLst>
              <a:gd name="adj1" fmla="val 138611"/>
              <a:gd name="adj2" fmla="val 49167"/>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 name="AutoShape 18"/>
          <p:cNvSpPr>
            <a:spLocks/>
          </p:cNvSpPr>
          <p:nvPr/>
        </p:nvSpPr>
        <p:spPr bwMode="auto">
          <a:xfrm>
            <a:off x="7178089" y="2486081"/>
            <a:ext cx="202223" cy="2447925"/>
          </a:xfrm>
          <a:prstGeom prst="rightBrace">
            <a:avLst>
              <a:gd name="adj1" fmla="val 93116"/>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 name="Metin kutusu 9"/>
          <p:cNvSpPr txBox="1"/>
          <p:nvPr/>
        </p:nvSpPr>
        <p:spPr>
          <a:xfrm>
            <a:off x="6012160" y="3525377"/>
            <a:ext cx="1066478" cy="369332"/>
          </a:xfrm>
          <a:prstGeom prst="rect">
            <a:avLst/>
          </a:prstGeom>
          <a:noFill/>
        </p:spPr>
        <p:txBody>
          <a:bodyPr wrap="square" rtlCol="0">
            <a:spAutoFit/>
          </a:bodyPr>
          <a:lstStyle/>
          <a:p>
            <a:r>
              <a:rPr lang="tr-TR" dirty="0" smtClean="0"/>
              <a:t>madde</a:t>
            </a:r>
            <a:endParaRPr lang="tr-TR" dirty="0"/>
          </a:p>
        </p:txBody>
      </p:sp>
      <p:sp>
        <p:nvSpPr>
          <p:cNvPr id="20" name="Text Box 20"/>
          <p:cNvSpPr txBox="1">
            <a:spLocks noChangeArrowheads="1"/>
          </p:cNvSpPr>
          <p:nvPr/>
        </p:nvSpPr>
        <p:spPr bwMode="auto">
          <a:xfrm>
            <a:off x="3519998" y="2607521"/>
            <a:ext cx="67839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600" dirty="0" err="1"/>
              <a:t>mead</a:t>
            </a:r>
            <a:endParaRPr lang="tr-TR" altLang="tr-TR" sz="1600" dirty="0"/>
          </a:p>
        </p:txBody>
      </p:sp>
      <p:sp>
        <p:nvSpPr>
          <p:cNvPr id="21" name="Freeform 15"/>
          <p:cNvSpPr>
            <a:spLocks/>
          </p:cNvSpPr>
          <p:nvPr/>
        </p:nvSpPr>
        <p:spPr bwMode="auto">
          <a:xfrm>
            <a:off x="4815376" y="2744052"/>
            <a:ext cx="118697" cy="6350"/>
          </a:xfrm>
          <a:custGeom>
            <a:avLst/>
            <a:gdLst>
              <a:gd name="T0" fmla="*/ 0 w 82"/>
              <a:gd name="T1" fmla="*/ 0 h 4"/>
              <a:gd name="T2" fmla="*/ 82 w 82"/>
              <a:gd name="T3" fmla="*/ 4 h 4"/>
            </a:gdLst>
            <a:ahLst/>
            <a:cxnLst>
              <a:cxn ang="0">
                <a:pos x="T0" y="T1"/>
              </a:cxn>
              <a:cxn ang="0">
                <a:pos x="T2" y="T3"/>
              </a:cxn>
            </a:cxnLst>
            <a:rect l="0" t="0" r="r" b="b"/>
            <a:pathLst>
              <a:path w="82" h="4">
                <a:moveTo>
                  <a:pt x="0" y="0"/>
                </a:moveTo>
                <a:lnTo>
                  <a:pt x="82" y="4"/>
                </a:lnTo>
              </a:path>
            </a:pathLst>
          </a:custGeom>
          <a:noFill/>
          <a:ln w="57150" cmpd="sng">
            <a:solidFill>
              <a:schemeClr val="tx1"/>
            </a:solidFill>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6289" y="4391622"/>
            <a:ext cx="334963" cy="33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 Box 21"/>
          <p:cNvSpPr txBox="1">
            <a:spLocks noChangeArrowheads="1"/>
          </p:cNvSpPr>
          <p:nvPr/>
        </p:nvSpPr>
        <p:spPr bwMode="auto">
          <a:xfrm>
            <a:off x="5292080" y="2581125"/>
            <a:ext cx="7873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600" dirty="0"/>
              <a:t>mebde</a:t>
            </a:r>
          </a:p>
        </p:txBody>
      </p:sp>
      <p:sp>
        <p:nvSpPr>
          <p:cNvPr id="24" name="Text Box 19"/>
          <p:cNvSpPr txBox="1">
            <a:spLocks noChangeArrowheads="1"/>
          </p:cNvSpPr>
          <p:nvPr/>
        </p:nvSpPr>
        <p:spPr bwMode="auto">
          <a:xfrm>
            <a:off x="4393392" y="4803046"/>
            <a:ext cx="66075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600" dirty="0"/>
              <a:t>İnsan</a:t>
            </a:r>
          </a:p>
        </p:txBody>
      </p:sp>
    </p:spTree>
    <p:extLst>
      <p:ext uri="{BB962C8B-B14F-4D97-AF65-F5344CB8AC3E}">
        <p14:creationId xmlns:p14="http://schemas.microsoft.com/office/powerpoint/2010/main" val="32061034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Yuvarlatılmış Dikdörtgen 4"/>
          <p:cNvSpPr/>
          <p:nvPr/>
        </p:nvSpPr>
        <p:spPr>
          <a:xfrm>
            <a:off x="3779912" y="548680"/>
            <a:ext cx="1440160"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ALEM-İ</a:t>
            </a:r>
          </a:p>
          <a:p>
            <a:pPr algn="ctr"/>
            <a:r>
              <a:rPr lang="tr-TR" dirty="0" smtClean="0"/>
              <a:t>ERVAH</a:t>
            </a:r>
            <a:endParaRPr lang="tr-TR" dirty="0"/>
          </a:p>
        </p:txBody>
      </p:sp>
      <p:sp>
        <p:nvSpPr>
          <p:cNvPr id="6" name="Yuvarlatılmış Dikdörtgen 5"/>
          <p:cNvSpPr/>
          <p:nvPr/>
        </p:nvSpPr>
        <p:spPr>
          <a:xfrm>
            <a:off x="3779912" y="1468016"/>
            <a:ext cx="1440160" cy="3768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RUHLAR</a:t>
            </a:r>
            <a:endParaRPr lang="tr-TR" sz="1200" dirty="0"/>
          </a:p>
        </p:txBody>
      </p:sp>
      <p:sp>
        <p:nvSpPr>
          <p:cNvPr id="7" name="Yuvarlatılmış Dikdörtgen 6"/>
          <p:cNvSpPr/>
          <p:nvPr/>
        </p:nvSpPr>
        <p:spPr>
          <a:xfrm>
            <a:off x="1240208" y="4509120"/>
            <a:ext cx="1440160" cy="36270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Ölümle Ruhlar Alemine Döner</a:t>
            </a:r>
            <a:endParaRPr lang="tr-TR" sz="1200" dirty="0"/>
          </a:p>
        </p:txBody>
      </p:sp>
      <p:sp>
        <p:nvSpPr>
          <p:cNvPr id="8" name="Yuvarlatılmış Dikdörtgen 7"/>
          <p:cNvSpPr/>
          <p:nvPr/>
        </p:nvSpPr>
        <p:spPr>
          <a:xfrm>
            <a:off x="4588436" y="5229200"/>
            <a:ext cx="1440160" cy="37279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Topraktan </a:t>
            </a:r>
            <a:endParaRPr lang="tr-TR" sz="1200" dirty="0"/>
          </a:p>
        </p:txBody>
      </p:sp>
      <p:sp>
        <p:nvSpPr>
          <p:cNvPr id="10" name="Yuvarlatılmış Dikdörtgen 9"/>
          <p:cNvSpPr/>
          <p:nvPr/>
        </p:nvSpPr>
        <p:spPr>
          <a:xfrm>
            <a:off x="3012584" y="5229200"/>
            <a:ext cx="1440160" cy="37279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Ruhlar Aleminden</a:t>
            </a:r>
            <a:endParaRPr lang="tr-TR" sz="1200" dirty="0"/>
          </a:p>
        </p:txBody>
      </p:sp>
      <p:sp>
        <p:nvSpPr>
          <p:cNvPr id="13" name="Aşağı Ok 12"/>
          <p:cNvSpPr/>
          <p:nvPr/>
        </p:nvSpPr>
        <p:spPr>
          <a:xfrm>
            <a:off x="4257676" y="3365064"/>
            <a:ext cx="484632" cy="34327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r-TR"/>
          </a:p>
        </p:txBody>
      </p:sp>
      <p:sp>
        <p:nvSpPr>
          <p:cNvPr id="14" name="Aşağı Ok 13"/>
          <p:cNvSpPr/>
          <p:nvPr/>
        </p:nvSpPr>
        <p:spPr>
          <a:xfrm>
            <a:off x="4246628" y="2638460"/>
            <a:ext cx="484632" cy="34327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r-TR"/>
          </a:p>
        </p:txBody>
      </p:sp>
      <p:sp>
        <p:nvSpPr>
          <p:cNvPr id="15" name="Aşağı Ok 14"/>
          <p:cNvSpPr/>
          <p:nvPr/>
        </p:nvSpPr>
        <p:spPr>
          <a:xfrm>
            <a:off x="4246628" y="1878360"/>
            <a:ext cx="484632" cy="34327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r-TR"/>
          </a:p>
        </p:txBody>
      </p:sp>
      <p:sp>
        <p:nvSpPr>
          <p:cNvPr id="16" name="Aşağı Ok 15"/>
          <p:cNvSpPr/>
          <p:nvPr/>
        </p:nvSpPr>
        <p:spPr>
          <a:xfrm>
            <a:off x="4257676" y="1124744"/>
            <a:ext cx="484632" cy="34327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tr-TR"/>
          </a:p>
        </p:txBody>
      </p:sp>
      <p:sp>
        <p:nvSpPr>
          <p:cNvPr id="17" name="Yuvarlatılmış Dikdörtgen 16"/>
          <p:cNvSpPr/>
          <p:nvPr/>
        </p:nvSpPr>
        <p:spPr>
          <a:xfrm>
            <a:off x="3027020" y="4509120"/>
            <a:ext cx="1440160" cy="3768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RUH</a:t>
            </a:r>
            <a:endParaRPr lang="tr-TR" sz="1200" dirty="0"/>
          </a:p>
        </p:txBody>
      </p:sp>
      <p:sp>
        <p:nvSpPr>
          <p:cNvPr id="18" name="Yuvarlatılmış Dikdörtgen 17"/>
          <p:cNvSpPr/>
          <p:nvPr/>
        </p:nvSpPr>
        <p:spPr>
          <a:xfrm>
            <a:off x="4572000" y="4509120"/>
            <a:ext cx="1440160" cy="3768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BEDEN</a:t>
            </a:r>
            <a:endParaRPr lang="tr-TR" sz="1200" dirty="0"/>
          </a:p>
        </p:txBody>
      </p:sp>
      <p:sp>
        <p:nvSpPr>
          <p:cNvPr id="19" name="Yuvarlatılmış Dikdörtgen 18"/>
          <p:cNvSpPr/>
          <p:nvPr/>
        </p:nvSpPr>
        <p:spPr>
          <a:xfrm>
            <a:off x="3768864" y="2251368"/>
            <a:ext cx="1440160" cy="3768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ELEST</a:t>
            </a:r>
            <a:endParaRPr lang="tr-TR" sz="1200" dirty="0"/>
          </a:p>
        </p:txBody>
      </p:sp>
      <p:sp>
        <p:nvSpPr>
          <p:cNvPr id="20" name="Yuvarlatılmış Dikdörtgen 19"/>
          <p:cNvSpPr/>
          <p:nvPr/>
        </p:nvSpPr>
        <p:spPr>
          <a:xfrm>
            <a:off x="3768864" y="2999872"/>
            <a:ext cx="1440160" cy="3768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PERDELER</a:t>
            </a:r>
            <a:endParaRPr lang="tr-TR" sz="1200" dirty="0"/>
          </a:p>
        </p:txBody>
      </p:sp>
      <p:sp>
        <p:nvSpPr>
          <p:cNvPr id="21" name="Yuvarlatılmış Dikdörtgen 20"/>
          <p:cNvSpPr/>
          <p:nvPr/>
        </p:nvSpPr>
        <p:spPr>
          <a:xfrm>
            <a:off x="3764672" y="3712664"/>
            <a:ext cx="1440160" cy="3768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İNSAN</a:t>
            </a:r>
            <a:endParaRPr lang="tr-TR" sz="1200" dirty="0"/>
          </a:p>
        </p:txBody>
      </p:sp>
      <p:cxnSp>
        <p:nvCxnSpPr>
          <p:cNvPr id="23" name="Düz Ok Bağlayıcısı 22"/>
          <p:cNvCxnSpPr>
            <a:stCxn id="21" idx="2"/>
          </p:cNvCxnSpPr>
          <p:nvPr/>
        </p:nvCxnSpPr>
        <p:spPr>
          <a:xfrm flipH="1">
            <a:off x="3779912" y="4089472"/>
            <a:ext cx="704840" cy="4196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Düz Ok Bağlayıcısı 24"/>
          <p:cNvCxnSpPr>
            <a:stCxn id="21" idx="2"/>
          </p:cNvCxnSpPr>
          <p:nvPr/>
        </p:nvCxnSpPr>
        <p:spPr>
          <a:xfrm>
            <a:off x="4484752" y="4089472"/>
            <a:ext cx="720080" cy="4196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Yukarı Ok 1"/>
          <p:cNvSpPr/>
          <p:nvPr/>
        </p:nvSpPr>
        <p:spPr>
          <a:xfrm>
            <a:off x="3526180" y="4941168"/>
            <a:ext cx="432048" cy="2880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1573" y="4916408"/>
            <a:ext cx="4810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Yuvarlatılmış Dikdörtgen 23"/>
          <p:cNvSpPr/>
          <p:nvPr/>
        </p:nvSpPr>
        <p:spPr>
          <a:xfrm>
            <a:off x="6300192" y="4523224"/>
            <a:ext cx="1440160" cy="36270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tr-TR" sz="1200" dirty="0" smtClean="0"/>
              <a:t>Ölümle </a:t>
            </a:r>
          </a:p>
          <a:p>
            <a:pPr algn="ctr"/>
            <a:r>
              <a:rPr lang="tr-TR" sz="1200" dirty="0" smtClean="0"/>
              <a:t>Toprağa Döner</a:t>
            </a:r>
            <a:endParaRPr lang="tr-TR" sz="1200" dirty="0"/>
          </a:p>
        </p:txBody>
      </p:sp>
      <p:sp>
        <p:nvSpPr>
          <p:cNvPr id="3" name="Sol Ok 2"/>
          <p:cNvSpPr/>
          <p:nvPr/>
        </p:nvSpPr>
        <p:spPr>
          <a:xfrm>
            <a:off x="2680368" y="4581128"/>
            <a:ext cx="240784" cy="29069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Sağ Ok 3"/>
          <p:cNvSpPr/>
          <p:nvPr/>
        </p:nvSpPr>
        <p:spPr>
          <a:xfrm>
            <a:off x="6100604" y="4592920"/>
            <a:ext cx="199588" cy="2906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6" name="Text Box 28"/>
          <p:cNvSpPr txBox="1">
            <a:spLocks noChangeArrowheads="1"/>
          </p:cNvSpPr>
          <p:nvPr/>
        </p:nvSpPr>
        <p:spPr bwMode="auto">
          <a:xfrm>
            <a:off x="5345309" y="3762568"/>
            <a:ext cx="2160656" cy="276999"/>
          </a:xfrm>
          <a:prstGeom prst="rect">
            <a:avLst/>
          </a:prstGeom>
          <a:solidFill>
            <a:schemeClr val="bg2">
              <a:lumMod val="90000"/>
            </a:schemeClr>
          </a:solidFill>
          <a:ln>
            <a:noFill/>
          </a:ln>
          <a:effectLst/>
          <a:extLst/>
        </p:spPr>
        <p:txBody>
          <a:bodyPr wrap="none">
            <a:spAutoFit/>
          </a:bodyPr>
          <a:lstStyle/>
          <a:p>
            <a:r>
              <a:rPr lang="tr-TR" altLang="tr-TR" sz="1200" dirty="0" err="1"/>
              <a:t>Hayvânî</a:t>
            </a:r>
            <a:r>
              <a:rPr lang="tr-TR" altLang="tr-TR" sz="1200" dirty="0"/>
              <a:t> nefis ile hayata başlar</a:t>
            </a:r>
          </a:p>
        </p:txBody>
      </p:sp>
      <p:sp>
        <p:nvSpPr>
          <p:cNvPr id="27" name="Text Box 24"/>
          <p:cNvSpPr txBox="1">
            <a:spLocks noChangeArrowheads="1"/>
          </p:cNvSpPr>
          <p:nvPr/>
        </p:nvSpPr>
        <p:spPr bwMode="auto">
          <a:xfrm>
            <a:off x="5369524" y="3049776"/>
            <a:ext cx="2802876" cy="276999"/>
          </a:xfrm>
          <a:prstGeom prst="rect">
            <a:avLst/>
          </a:prstGeom>
          <a:solidFill>
            <a:schemeClr val="bg2">
              <a:lumMod val="90000"/>
            </a:schemeClr>
          </a:solidFill>
          <a:ln>
            <a:noFill/>
          </a:ln>
          <a:effectLst/>
          <a:extLst/>
        </p:spPr>
        <p:txBody>
          <a:bodyPr wrap="square">
            <a:spAutoFit/>
          </a:bodyPr>
          <a:lstStyle/>
          <a:p>
            <a:r>
              <a:rPr lang="tr-TR" altLang="tr-TR" sz="1200" dirty="0"/>
              <a:t>Allah’ı unutturmak için devreye girer</a:t>
            </a:r>
          </a:p>
        </p:txBody>
      </p:sp>
      <p:sp>
        <p:nvSpPr>
          <p:cNvPr id="28" name="Text Box 22"/>
          <p:cNvSpPr txBox="1">
            <a:spLocks noChangeArrowheads="1"/>
          </p:cNvSpPr>
          <p:nvPr/>
        </p:nvSpPr>
        <p:spPr bwMode="auto">
          <a:xfrm>
            <a:off x="4754472" y="2671596"/>
            <a:ext cx="1862561" cy="276999"/>
          </a:xfrm>
          <a:prstGeom prst="rect">
            <a:avLst/>
          </a:prstGeom>
          <a:solidFill>
            <a:schemeClr val="accent2">
              <a:lumMod val="20000"/>
              <a:lumOff val="80000"/>
            </a:schemeClr>
          </a:solidFill>
          <a:ln>
            <a:noFill/>
          </a:ln>
          <a:effectLst/>
          <a:extLst/>
        </p:spPr>
        <p:txBody>
          <a:bodyPr wrap="none">
            <a:spAutoFit/>
          </a:bodyPr>
          <a:lstStyle/>
          <a:p>
            <a:r>
              <a:rPr lang="tr-TR" altLang="tr-TR" sz="1200" dirty="0"/>
              <a:t>Bedenlere yolculuk başlar</a:t>
            </a:r>
          </a:p>
        </p:txBody>
      </p:sp>
      <p:sp>
        <p:nvSpPr>
          <p:cNvPr id="29" name="Text Box 19"/>
          <p:cNvSpPr txBox="1">
            <a:spLocks noChangeArrowheads="1"/>
          </p:cNvSpPr>
          <p:nvPr/>
        </p:nvSpPr>
        <p:spPr bwMode="auto">
          <a:xfrm>
            <a:off x="5345309" y="2301304"/>
            <a:ext cx="1437445" cy="276999"/>
          </a:xfrm>
          <a:prstGeom prst="rect">
            <a:avLst/>
          </a:prstGeom>
          <a:solidFill>
            <a:schemeClr val="bg2">
              <a:lumMod val="90000"/>
            </a:schemeClr>
          </a:solidFill>
          <a:ln>
            <a:noFill/>
          </a:ln>
          <a:effectLst/>
          <a:extLst/>
        </p:spPr>
        <p:txBody>
          <a:bodyPr wrap="none">
            <a:spAutoFit/>
          </a:bodyPr>
          <a:lstStyle/>
          <a:p>
            <a:r>
              <a:rPr lang="tr-TR" altLang="tr-TR" sz="1200" dirty="0"/>
              <a:t>Ruhlarla ahit yapılır</a:t>
            </a:r>
          </a:p>
        </p:txBody>
      </p:sp>
      <p:sp>
        <p:nvSpPr>
          <p:cNvPr id="30" name="Text Box 17"/>
          <p:cNvSpPr txBox="1">
            <a:spLocks noChangeArrowheads="1"/>
          </p:cNvSpPr>
          <p:nvPr/>
        </p:nvSpPr>
        <p:spPr bwMode="auto">
          <a:xfrm>
            <a:off x="4754472" y="1925320"/>
            <a:ext cx="2908360" cy="276999"/>
          </a:xfrm>
          <a:prstGeom prst="rect">
            <a:avLst/>
          </a:prstGeom>
          <a:solidFill>
            <a:schemeClr val="accent2">
              <a:lumMod val="20000"/>
              <a:lumOff val="80000"/>
            </a:schemeClr>
          </a:solidFill>
          <a:ln>
            <a:noFill/>
          </a:ln>
          <a:effectLst/>
          <a:extLst/>
        </p:spPr>
        <p:txBody>
          <a:bodyPr wrap="none">
            <a:spAutoFit/>
          </a:bodyPr>
          <a:lstStyle/>
          <a:p>
            <a:r>
              <a:rPr lang="tr-TR" altLang="tr-TR" sz="1200" dirty="0"/>
              <a:t>Allah cemalinden dolayı tecelli etmek ister</a:t>
            </a:r>
          </a:p>
        </p:txBody>
      </p:sp>
      <p:sp>
        <p:nvSpPr>
          <p:cNvPr id="31" name="Text Box 13"/>
          <p:cNvSpPr txBox="1">
            <a:spLocks noChangeArrowheads="1"/>
          </p:cNvSpPr>
          <p:nvPr/>
        </p:nvSpPr>
        <p:spPr bwMode="auto">
          <a:xfrm>
            <a:off x="5369524" y="1567825"/>
            <a:ext cx="2109424" cy="276999"/>
          </a:xfrm>
          <a:prstGeom prst="rect">
            <a:avLst/>
          </a:prstGeom>
          <a:solidFill>
            <a:schemeClr val="bg2">
              <a:lumMod val="90000"/>
            </a:schemeClr>
          </a:solidFill>
          <a:ln>
            <a:noFill/>
          </a:ln>
          <a:effectLst/>
          <a:extLst/>
        </p:spPr>
        <p:txBody>
          <a:bodyPr wrap="none">
            <a:spAutoFit/>
          </a:bodyPr>
          <a:lstStyle/>
          <a:p>
            <a:r>
              <a:rPr lang="tr-TR" altLang="tr-TR" sz="1200" dirty="0" err="1"/>
              <a:t>Elest</a:t>
            </a:r>
            <a:r>
              <a:rPr lang="tr-TR" altLang="tr-TR" sz="1200" dirty="0"/>
              <a:t> öncesi Allah’la beraber</a:t>
            </a:r>
          </a:p>
        </p:txBody>
      </p:sp>
      <p:sp>
        <p:nvSpPr>
          <p:cNvPr id="32" name="Text Box 43"/>
          <p:cNvSpPr txBox="1">
            <a:spLocks noChangeArrowheads="1"/>
          </p:cNvSpPr>
          <p:nvPr/>
        </p:nvSpPr>
        <p:spPr bwMode="auto">
          <a:xfrm rot="16200000">
            <a:off x="602578" y="2899696"/>
            <a:ext cx="27154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1200" dirty="0" smtClean="0">
                <a:solidFill>
                  <a:srgbClr val="FF0000"/>
                </a:solidFill>
              </a:rPr>
              <a:t>Tasavvuf</a:t>
            </a:r>
            <a:r>
              <a:rPr lang="tr-TR" altLang="tr-TR" sz="1200" dirty="0" smtClean="0"/>
              <a:t>, </a:t>
            </a:r>
            <a:r>
              <a:rPr lang="tr-TR" altLang="tr-TR" sz="1200" dirty="0"/>
              <a:t>gurbetteki ruhun asıl </a:t>
            </a:r>
            <a:r>
              <a:rPr lang="tr-TR" altLang="tr-TR" sz="1200" dirty="0" smtClean="0"/>
              <a:t>vatanı </a:t>
            </a:r>
            <a:r>
              <a:rPr lang="tr-TR" altLang="tr-TR" sz="1200" dirty="0"/>
              <a:t>olan Allah’a </a:t>
            </a:r>
            <a:r>
              <a:rPr lang="tr-TR" altLang="tr-TR" sz="1200" dirty="0" smtClean="0"/>
              <a:t>kavuşma özlemini </a:t>
            </a:r>
            <a:r>
              <a:rPr lang="tr-TR" altLang="tr-TR" sz="1200" dirty="0"/>
              <a:t>işler</a:t>
            </a:r>
          </a:p>
        </p:txBody>
      </p:sp>
      <p:sp>
        <p:nvSpPr>
          <p:cNvPr id="33" name="Text Box 8"/>
          <p:cNvSpPr txBox="1">
            <a:spLocks noChangeArrowheads="1"/>
          </p:cNvSpPr>
          <p:nvPr/>
        </p:nvSpPr>
        <p:spPr bwMode="auto">
          <a:xfrm>
            <a:off x="1277716" y="6021288"/>
            <a:ext cx="6907088" cy="369332"/>
          </a:xfrm>
          <a:prstGeom prst="rect">
            <a:avLst/>
          </a:prstGeom>
          <a:solidFill>
            <a:schemeClr val="accent2">
              <a:lumMod val="20000"/>
              <a:lumOff val="80000"/>
            </a:schemeClr>
          </a:solidFill>
          <a:ln>
            <a:noFill/>
          </a:ln>
          <a:effectLst/>
          <a:extLst/>
        </p:spPr>
        <p:txBody>
          <a:bodyPr wrap="square">
            <a:spAutoFit/>
          </a:bodyPr>
          <a:lstStyle/>
          <a:p>
            <a:pPr>
              <a:spcBef>
                <a:spcPct val="20000"/>
              </a:spcBef>
            </a:pPr>
            <a:r>
              <a:rPr lang="tr-TR" altLang="tr-TR" sz="1400" b="1" dirty="0" smtClean="0"/>
              <a:t>Not: </a:t>
            </a:r>
            <a:r>
              <a:rPr lang="tr-TR" altLang="tr-TR" sz="1200" dirty="0" smtClean="0"/>
              <a:t>Necmeddin </a:t>
            </a:r>
            <a:r>
              <a:rPr lang="tr-TR" altLang="tr-TR" sz="1200" dirty="0" err="1"/>
              <a:t>Dâi’nin</a:t>
            </a:r>
            <a:r>
              <a:rPr lang="tr-TR" altLang="tr-TR" sz="1200" dirty="0"/>
              <a:t> </a:t>
            </a:r>
            <a:r>
              <a:rPr lang="tr-TR" altLang="tr-TR" sz="1200" i="1" dirty="0" err="1"/>
              <a:t>Mirsâdü’l-İbâd</a:t>
            </a:r>
            <a:r>
              <a:rPr lang="tr-TR" altLang="tr-TR" sz="1200" dirty="0"/>
              <a:t> adlı eserinde </a:t>
            </a:r>
            <a:r>
              <a:rPr lang="tr-TR" altLang="tr-TR" sz="1200" dirty="0" err="1"/>
              <a:t>elest</a:t>
            </a:r>
            <a:r>
              <a:rPr lang="tr-TR" altLang="tr-TR" sz="1200" dirty="0"/>
              <a:t> ile ilgili olarak önemli bilgiler kayıtlıdır</a:t>
            </a:r>
            <a:r>
              <a:rPr lang="tr-TR" altLang="tr-TR" b="1" dirty="0"/>
              <a:t>. </a:t>
            </a:r>
          </a:p>
        </p:txBody>
      </p:sp>
    </p:spTree>
    <p:extLst>
      <p:ext uri="{BB962C8B-B14F-4D97-AF65-F5344CB8AC3E}">
        <p14:creationId xmlns:p14="http://schemas.microsoft.com/office/powerpoint/2010/main" val="8617380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title"/>
          </p:nvPr>
        </p:nvSpPr>
        <p:spPr>
          <a:xfrm>
            <a:off x="118697" y="115889"/>
            <a:ext cx="3056792" cy="490537"/>
          </a:xfrm>
        </p:spPr>
        <p:txBody>
          <a:bodyPr>
            <a:normAutofit fontScale="90000"/>
          </a:bodyPr>
          <a:lstStyle/>
          <a:p>
            <a:pPr algn="l"/>
            <a:r>
              <a:rPr lang="tr-TR" altLang="tr-TR" sz="3200" b="1"/>
              <a:t>YARATILIŞ MİTİ</a:t>
            </a:r>
          </a:p>
        </p:txBody>
      </p:sp>
      <p:sp>
        <p:nvSpPr>
          <p:cNvPr id="37893" name="Rectangle 5"/>
          <p:cNvSpPr>
            <a:spLocks noGrp="1" noChangeArrowheads="1"/>
          </p:cNvSpPr>
          <p:nvPr>
            <p:ph sz="quarter" idx="1"/>
          </p:nvPr>
        </p:nvSpPr>
        <p:spPr>
          <a:xfrm>
            <a:off x="52754" y="908050"/>
            <a:ext cx="4784481" cy="5949950"/>
          </a:xfrm>
        </p:spPr>
        <p:txBody>
          <a:bodyPr>
            <a:normAutofit lnSpcReduction="10000"/>
          </a:bodyPr>
          <a:lstStyle/>
          <a:p>
            <a:pPr>
              <a:lnSpc>
                <a:spcPct val="80000"/>
              </a:lnSpc>
              <a:buFont typeface="Wingdings" pitchFamily="2" charset="2"/>
              <a:buNone/>
            </a:pPr>
            <a:r>
              <a:rPr lang="tr-TR" altLang="tr-TR" sz="1300" b="1" dirty="0"/>
              <a:t>Bu Esere göre:</a:t>
            </a:r>
          </a:p>
          <a:p>
            <a:pPr>
              <a:lnSpc>
                <a:spcPct val="80000"/>
              </a:lnSpc>
            </a:pPr>
            <a:r>
              <a:rPr lang="tr-TR" altLang="tr-TR" sz="1300" b="1" dirty="0" err="1"/>
              <a:t>Elest</a:t>
            </a:r>
            <a:r>
              <a:rPr lang="tr-TR" altLang="tr-TR" sz="1300" b="1" dirty="0"/>
              <a:t> öncesi ruhlar Allah ile beraberdir,</a:t>
            </a:r>
          </a:p>
          <a:p>
            <a:pPr>
              <a:lnSpc>
                <a:spcPct val="80000"/>
              </a:lnSpc>
            </a:pPr>
            <a:r>
              <a:rPr lang="tr-TR" altLang="tr-TR" sz="1300" b="1" dirty="0"/>
              <a:t>Ruhlar için vatan burada, Tanrı varlığıdır,</a:t>
            </a:r>
          </a:p>
          <a:p>
            <a:pPr>
              <a:lnSpc>
                <a:spcPct val="80000"/>
              </a:lnSpc>
            </a:pPr>
            <a:r>
              <a:rPr lang="tr-TR" altLang="tr-TR" sz="1300" b="1" dirty="0"/>
              <a:t>Tanrıdan ayrılma gurbete düşmektir,</a:t>
            </a:r>
          </a:p>
          <a:p>
            <a:pPr>
              <a:lnSpc>
                <a:spcPct val="80000"/>
              </a:lnSpc>
            </a:pPr>
            <a:r>
              <a:rPr lang="tr-TR" altLang="tr-TR" sz="1300" b="1" dirty="0"/>
              <a:t>Allah cemâlinden dolayı tecelli etmek istemiştir,</a:t>
            </a:r>
          </a:p>
          <a:p>
            <a:pPr>
              <a:lnSpc>
                <a:spcPct val="80000"/>
              </a:lnSpc>
            </a:pPr>
            <a:r>
              <a:rPr lang="tr-TR" altLang="tr-TR" sz="1300" b="1" dirty="0"/>
              <a:t>Bunun için ruhları bedenleştirerek insan yapmaya karar verir,</a:t>
            </a:r>
          </a:p>
          <a:p>
            <a:pPr>
              <a:lnSpc>
                <a:spcPct val="80000"/>
              </a:lnSpc>
            </a:pPr>
            <a:r>
              <a:rPr lang="tr-TR" altLang="tr-TR" sz="1300" b="1" dirty="0"/>
              <a:t>Ruhları </a:t>
            </a:r>
            <a:r>
              <a:rPr lang="tr-TR" altLang="tr-TR" sz="1300" b="1" dirty="0" err="1"/>
              <a:t>elest</a:t>
            </a:r>
            <a:r>
              <a:rPr lang="tr-TR" altLang="tr-TR" sz="1300" b="1" dirty="0"/>
              <a:t> meclisinde toplayıp onlarla bir anlaşma yapar,</a:t>
            </a:r>
          </a:p>
          <a:p>
            <a:pPr>
              <a:lnSpc>
                <a:spcPct val="80000"/>
              </a:lnSpc>
            </a:pPr>
            <a:r>
              <a:rPr lang="tr-TR" altLang="tr-TR" sz="1300" b="1" dirty="0"/>
              <a:t>Bundan sonra ruhlar, bedenlere gönderilerek  ve çeşitli perdelerden geçerek Allah’tan ayrılır,</a:t>
            </a:r>
          </a:p>
          <a:p>
            <a:pPr>
              <a:lnSpc>
                <a:spcPct val="80000"/>
              </a:lnSpc>
            </a:pPr>
            <a:r>
              <a:rPr lang="tr-TR" altLang="tr-TR" sz="1300" b="1" dirty="0"/>
              <a:t>Bedenlere gönderilen ruhlarla Allah arasına giren perdeler, ruhlara Allah’ı unutturan engeller olarak telakki edilir,</a:t>
            </a:r>
          </a:p>
          <a:p>
            <a:pPr>
              <a:lnSpc>
                <a:spcPct val="80000"/>
              </a:lnSpc>
            </a:pPr>
            <a:r>
              <a:rPr lang="tr-TR" altLang="tr-TR" sz="1300" b="1" dirty="0"/>
              <a:t>Allah’ı unutan insan </a:t>
            </a:r>
            <a:r>
              <a:rPr lang="tr-TR" altLang="tr-TR" sz="1300" b="1" dirty="0" err="1"/>
              <a:t>hayvânî</a:t>
            </a:r>
            <a:r>
              <a:rPr lang="tr-TR" altLang="tr-TR" sz="1300" b="1" dirty="0"/>
              <a:t> nefis ile hayata başlar,</a:t>
            </a:r>
          </a:p>
          <a:p>
            <a:pPr>
              <a:lnSpc>
                <a:spcPct val="80000"/>
              </a:lnSpc>
            </a:pPr>
            <a:r>
              <a:rPr lang="tr-TR" altLang="tr-TR" sz="1300" b="1" dirty="0"/>
              <a:t>Bu yönüyle nefsin ikili bir yapıya sahip olduğu görülür: Madde kısmı topraktan gelen ölümlü kısmıdır, </a:t>
            </a:r>
            <a:r>
              <a:rPr lang="tr-TR" altLang="tr-TR" sz="1300" b="1" dirty="0" err="1"/>
              <a:t>mânevî</a:t>
            </a:r>
            <a:r>
              <a:rPr lang="tr-TR" altLang="tr-TR" sz="1300" b="1" dirty="0"/>
              <a:t> kısmı ise ruhlar âleminden gelen kısmıdır. Madde kısmının ortadan kalkmasıyla </a:t>
            </a:r>
            <a:r>
              <a:rPr lang="tr-TR" altLang="tr-TR" sz="1300" b="1" dirty="0" err="1"/>
              <a:t>mânevi</a:t>
            </a:r>
            <a:r>
              <a:rPr lang="tr-TR" altLang="tr-TR" sz="1300" b="1" dirty="0"/>
              <a:t> kısmı da tekrar ait olduğu yere döner,</a:t>
            </a:r>
          </a:p>
          <a:p>
            <a:pPr>
              <a:lnSpc>
                <a:spcPct val="80000"/>
              </a:lnSpc>
            </a:pPr>
            <a:r>
              <a:rPr lang="tr-TR" altLang="tr-TR" sz="1300" b="1" dirty="0"/>
              <a:t>Bu dönüş sürecini tasavvuf sıkça işlemiştir.</a:t>
            </a:r>
          </a:p>
          <a:p>
            <a:pPr>
              <a:lnSpc>
                <a:spcPct val="80000"/>
              </a:lnSpc>
            </a:pPr>
            <a:r>
              <a:rPr lang="tr-TR" altLang="tr-TR" sz="1300" b="1" dirty="0"/>
              <a:t>İnsanın nefsini </a:t>
            </a:r>
            <a:r>
              <a:rPr lang="tr-TR" altLang="tr-TR" sz="1300" b="1" dirty="0" err="1"/>
              <a:t>hayvâni</a:t>
            </a:r>
            <a:r>
              <a:rPr lang="tr-TR" altLang="tr-TR" sz="1300" b="1" dirty="0"/>
              <a:t> isteklerden arındırmasıyla kalbinde bir iman belirir, bu da genellikle ışık şeklinde </a:t>
            </a:r>
            <a:r>
              <a:rPr lang="tr-TR" altLang="tr-TR" sz="1300" b="1" dirty="0" err="1"/>
              <a:t>tezâhür</a:t>
            </a:r>
            <a:r>
              <a:rPr lang="tr-TR" altLang="tr-TR" sz="1300" b="1" dirty="0"/>
              <a:t> eder. Bu ışık aynı zamanda sevginin ve aşkın da timsalidir. </a:t>
            </a:r>
          </a:p>
          <a:p>
            <a:pPr>
              <a:lnSpc>
                <a:spcPct val="80000"/>
              </a:lnSpc>
            </a:pPr>
            <a:r>
              <a:rPr lang="tr-TR" altLang="tr-TR" sz="1300" b="1" dirty="0"/>
              <a:t>Bu kapsamda insan kalbi, evrenin küçük bir modeli olarak değerlendirilir,</a:t>
            </a:r>
          </a:p>
          <a:p>
            <a:pPr>
              <a:lnSpc>
                <a:spcPct val="80000"/>
              </a:lnSpc>
            </a:pPr>
            <a:r>
              <a:rPr lang="tr-TR" altLang="tr-TR" sz="1300" b="1" dirty="0"/>
              <a:t>Allah’ın insanı kalbi için, kalbi de kalpte ulaşılabilecek </a:t>
            </a:r>
            <a:r>
              <a:rPr lang="tr-TR" altLang="tr-TR" sz="1300" b="1" dirty="0" err="1"/>
              <a:t>mârifet</a:t>
            </a:r>
            <a:r>
              <a:rPr lang="tr-TR" altLang="tr-TR" sz="1300" b="1" dirty="0"/>
              <a:t> bilgisinin bilinmesi için yarattığı düşünülür</a:t>
            </a:r>
          </a:p>
          <a:p>
            <a:pPr>
              <a:lnSpc>
                <a:spcPct val="80000"/>
              </a:lnSpc>
            </a:pPr>
            <a:r>
              <a:rPr lang="tr-TR" altLang="tr-TR" sz="1300" b="1" dirty="0"/>
              <a:t>İnsan </a:t>
            </a:r>
            <a:r>
              <a:rPr lang="tr-TR" altLang="tr-TR" sz="1300" b="1" dirty="0" err="1"/>
              <a:t>hayvânî</a:t>
            </a:r>
            <a:r>
              <a:rPr lang="tr-TR" altLang="tr-TR" sz="1300" b="1" dirty="0"/>
              <a:t> nefsini kontrol altına aldığında aşkla kendisini hakikate götürecek yolları geçer ve vuslata kavuşur.</a:t>
            </a:r>
          </a:p>
          <a:p>
            <a:pPr>
              <a:lnSpc>
                <a:spcPct val="80000"/>
              </a:lnSpc>
            </a:pPr>
            <a:endParaRPr lang="tr-TR" altLang="tr-TR" sz="1300" b="1" dirty="0"/>
          </a:p>
        </p:txBody>
      </p:sp>
      <p:sp>
        <p:nvSpPr>
          <p:cNvPr id="37895" name="Line 7"/>
          <p:cNvSpPr>
            <a:spLocks noChangeShapeType="1"/>
          </p:cNvSpPr>
          <p:nvPr/>
        </p:nvSpPr>
        <p:spPr bwMode="auto">
          <a:xfrm>
            <a:off x="0" y="836613"/>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6" name="Text Box 8"/>
          <p:cNvSpPr txBox="1">
            <a:spLocks noChangeArrowheads="1"/>
          </p:cNvSpPr>
          <p:nvPr/>
        </p:nvSpPr>
        <p:spPr bwMode="auto">
          <a:xfrm>
            <a:off x="3840774" y="-26988"/>
            <a:ext cx="5118588" cy="1006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tr-TR" altLang="tr-TR" sz="2400" b="1" dirty="0"/>
              <a:t>*</a:t>
            </a:r>
            <a:r>
              <a:rPr lang="tr-TR" altLang="tr-TR" b="1" dirty="0"/>
              <a:t>Necmeddin </a:t>
            </a:r>
            <a:r>
              <a:rPr lang="tr-TR" altLang="tr-TR" b="1" dirty="0" err="1"/>
              <a:t>Dâi’nin</a:t>
            </a:r>
            <a:r>
              <a:rPr lang="tr-TR" altLang="tr-TR" b="1" dirty="0"/>
              <a:t> </a:t>
            </a:r>
            <a:r>
              <a:rPr lang="tr-TR" altLang="tr-TR" b="1" i="1" dirty="0" err="1"/>
              <a:t>Mirsâdü’l-İbâd</a:t>
            </a:r>
            <a:r>
              <a:rPr lang="tr-TR" altLang="tr-TR" b="1" dirty="0"/>
              <a:t> adlı eserinde </a:t>
            </a:r>
            <a:r>
              <a:rPr lang="tr-TR" altLang="tr-TR" b="1" dirty="0" err="1"/>
              <a:t>elest</a:t>
            </a:r>
            <a:r>
              <a:rPr lang="tr-TR" altLang="tr-TR" b="1" dirty="0"/>
              <a:t> ile ilgili olarak önemli bilgiler kayıtlıdır. </a:t>
            </a:r>
          </a:p>
          <a:p>
            <a:endParaRPr lang="tr-TR" altLang="tr-TR" dirty="0"/>
          </a:p>
        </p:txBody>
      </p:sp>
      <p:sp>
        <p:nvSpPr>
          <p:cNvPr id="37898" name="Text Box 10"/>
          <p:cNvSpPr txBox="1">
            <a:spLocks noChangeArrowheads="1"/>
          </p:cNvSpPr>
          <p:nvPr/>
        </p:nvSpPr>
        <p:spPr bwMode="auto">
          <a:xfrm>
            <a:off x="5635869" y="981075"/>
            <a:ext cx="1471246"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tr-TR" altLang="tr-TR" b="1" dirty="0"/>
              <a:t>Ruhlar Âlemi</a:t>
            </a:r>
          </a:p>
          <a:p>
            <a:pPr algn="ctr"/>
            <a:r>
              <a:rPr lang="tr-TR" altLang="tr-TR" dirty="0"/>
              <a:t>ruhlar</a:t>
            </a:r>
          </a:p>
        </p:txBody>
      </p:sp>
      <p:sp>
        <p:nvSpPr>
          <p:cNvPr id="37899" name="Line 11"/>
          <p:cNvSpPr>
            <a:spLocks noChangeShapeType="1"/>
          </p:cNvSpPr>
          <p:nvPr/>
        </p:nvSpPr>
        <p:spPr bwMode="auto">
          <a:xfrm>
            <a:off x="6699738" y="1484313"/>
            <a:ext cx="39858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0" name="Text Box 12"/>
          <p:cNvSpPr txBox="1">
            <a:spLocks noChangeArrowheads="1"/>
          </p:cNvSpPr>
          <p:nvPr/>
        </p:nvSpPr>
        <p:spPr bwMode="auto">
          <a:xfrm>
            <a:off x="7344508" y="136048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tr-TR" altLang="tr-TR"/>
          </a:p>
        </p:txBody>
      </p:sp>
      <p:sp>
        <p:nvSpPr>
          <p:cNvPr id="37901" name="Text Box 13"/>
          <p:cNvSpPr txBox="1">
            <a:spLocks noChangeArrowheads="1"/>
          </p:cNvSpPr>
          <p:nvPr/>
        </p:nvSpPr>
        <p:spPr bwMode="auto">
          <a:xfrm>
            <a:off x="7030916" y="1341439"/>
            <a:ext cx="202811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Elest öncesi Allah’la beraber</a:t>
            </a:r>
          </a:p>
        </p:txBody>
      </p:sp>
      <p:sp>
        <p:nvSpPr>
          <p:cNvPr id="37902" name="Line 14"/>
          <p:cNvSpPr>
            <a:spLocks noChangeShapeType="1"/>
          </p:cNvSpPr>
          <p:nvPr/>
        </p:nvSpPr>
        <p:spPr bwMode="auto">
          <a:xfrm>
            <a:off x="6367097" y="1630363"/>
            <a:ext cx="0" cy="7191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5" name="Text Box 17"/>
          <p:cNvSpPr txBox="1">
            <a:spLocks noChangeArrowheads="1"/>
          </p:cNvSpPr>
          <p:nvPr/>
        </p:nvSpPr>
        <p:spPr bwMode="auto">
          <a:xfrm>
            <a:off x="6386146" y="1930400"/>
            <a:ext cx="290836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Allah cemalinden dolayı tecelli etmek ister</a:t>
            </a:r>
          </a:p>
        </p:txBody>
      </p:sp>
      <p:sp>
        <p:nvSpPr>
          <p:cNvPr id="37906" name="Text Box 18"/>
          <p:cNvSpPr txBox="1">
            <a:spLocks noChangeArrowheads="1"/>
          </p:cNvSpPr>
          <p:nvPr/>
        </p:nvSpPr>
        <p:spPr bwMode="auto">
          <a:xfrm>
            <a:off x="6015404" y="2224088"/>
            <a:ext cx="65594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a:t>elest</a:t>
            </a:r>
          </a:p>
        </p:txBody>
      </p:sp>
      <p:sp>
        <p:nvSpPr>
          <p:cNvPr id="37907" name="Text Box 19"/>
          <p:cNvSpPr txBox="1">
            <a:spLocks noChangeArrowheads="1"/>
          </p:cNvSpPr>
          <p:nvPr/>
        </p:nvSpPr>
        <p:spPr bwMode="auto">
          <a:xfrm>
            <a:off x="7249258" y="2276475"/>
            <a:ext cx="143744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Ruhlarla ahit yapılır</a:t>
            </a:r>
          </a:p>
        </p:txBody>
      </p:sp>
      <p:sp>
        <p:nvSpPr>
          <p:cNvPr id="37908" name="Line 20"/>
          <p:cNvSpPr>
            <a:spLocks noChangeShapeType="1"/>
          </p:cNvSpPr>
          <p:nvPr/>
        </p:nvSpPr>
        <p:spPr bwMode="auto">
          <a:xfrm>
            <a:off x="6632331" y="2420938"/>
            <a:ext cx="59787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9" name="Line 21"/>
          <p:cNvSpPr>
            <a:spLocks noChangeShapeType="1"/>
          </p:cNvSpPr>
          <p:nvPr/>
        </p:nvSpPr>
        <p:spPr bwMode="auto">
          <a:xfrm>
            <a:off x="6367097" y="2636838"/>
            <a:ext cx="0"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10" name="Text Box 22"/>
          <p:cNvSpPr txBox="1">
            <a:spLocks noChangeArrowheads="1"/>
          </p:cNvSpPr>
          <p:nvPr/>
        </p:nvSpPr>
        <p:spPr bwMode="auto">
          <a:xfrm>
            <a:off x="6367097" y="2794000"/>
            <a:ext cx="186256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dirty="0"/>
              <a:t>Bedenlere yolculuk başlar</a:t>
            </a:r>
          </a:p>
        </p:txBody>
      </p:sp>
      <p:sp>
        <p:nvSpPr>
          <p:cNvPr id="37911" name="Text Box 23"/>
          <p:cNvSpPr txBox="1">
            <a:spLocks noChangeArrowheads="1"/>
          </p:cNvSpPr>
          <p:nvPr/>
        </p:nvSpPr>
        <p:spPr bwMode="auto">
          <a:xfrm>
            <a:off x="5931877" y="3284538"/>
            <a:ext cx="9936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a:t>perdeler</a:t>
            </a:r>
          </a:p>
        </p:txBody>
      </p:sp>
      <p:sp>
        <p:nvSpPr>
          <p:cNvPr id="37912" name="Text Box 24"/>
          <p:cNvSpPr txBox="1">
            <a:spLocks noChangeArrowheads="1"/>
          </p:cNvSpPr>
          <p:nvPr/>
        </p:nvSpPr>
        <p:spPr bwMode="auto">
          <a:xfrm>
            <a:off x="7429501" y="3284538"/>
            <a:ext cx="166174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200"/>
              <a:t>Allah’ı unutturmak için devreye girer</a:t>
            </a:r>
          </a:p>
        </p:txBody>
      </p:sp>
      <p:sp>
        <p:nvSpPr>
          <p:cNvPr id="37913" name="Line 25"/>
          <p:cNvSpPr>
            <a:spLocks noChangeShapeType="1"/>
          </p:cNvSpPr>
          <p:nvPr/>
        </p:nvSpPr>
        <p:spPr bwMode="auto">
          <a:xfrm>
            <a:off x="6899031" y="3500438"/>
            <a:ext cx="530469"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14" name="Line 26"/>
          <p:cNvSpPr>
            <a:spLocks noChangeShapeType="1"/>
          </p:cNvSpPr>
          <p:nvPr/>
        </p:nvSpPr>
        <p:spPr bwMode="auto">
          <a:xfrm>
            <a:off x="6367097" y="3573463"/>
            <a:ext cx="0" cy="5762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15" name="Text Box 27"/>
          <p:cNvSpPr txBox="1">
            <a:spLocks noChangeArrowheads="1"/>
          </p:cNvSpPr>
          <p:nvPr/>
        </p:nvSpPr>
        <p:spPr bwMode="auto">
          <a:xfrm>
            <a:off x="6015404" y="4076701"/>
            <a:ext cx="7168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a:t>insan</a:t>
            </a:r>
          </a:p>
        </p:txBody>
      </p:sp>
      <p:sp>
        <p:nvSpPr>
          <p:cNvPr id="37916" name="Text Box 28"/>
          <p:cNvSpPr txBox="1">
            <a:spLocks noChangeArrowheads="1"/>
          </p:cNvSpPr>
          <p:nvPr/>
        </p:nvSpPr>
        <p:spPr bwMode="auto">
          <a:xfrm>
            <a:off x="7030916" y="4149725"/>
            <a:ext cx="216065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Hayvânî nefis ile hayata başlar</a:t>
            </a:r>
          </a:p>
        </p:txBody>
      </p:sp>
      <p:sp>
        <p:nvSpPr>
          <p:cNvPr id="37917" name="Line 29"/>
          <p:cNvSpPr>
            <a:spLocks noChangeShapeType="1"/>
          </p:cNvSpPr>
          <p:nvPr/>
        </p:nvSpPr>
        <p:spPr bwMode="auto">
          <a:xfrm>
            <a:off x="6699738" y="4292600"/>
            <a:ext cx="39858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18" name="Line 30"/>
          <p:cNvSpPr>
            <a:spLocks noChangeShapeType="1"/>
          </p:cNvSpPr>
          <p:nvPr/>
        </p:nvSpPr>
        <p:spPr bwMode="auto">
          <a:xfrm flipH="1">
            <a:off x="5968512" y="4437063"/>
            <a:ext cx="398585"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19" name="Line 31"/>
          <p:cNvSpPr>
            <a:spLocks noChangeShapeType="1"/>
          </p:cNvSpPr>
          <p:nvPr/>
        </p:nvSpPr>
        <p:spPr bwMode="auto">
          <a:xfrm>
            <a:off x="6498982" y="4437063"/>
            <a:ext cx="665285" cy="5762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20" name="Text Box 32"/>
          <p:cNvSpPr txBox="1">
            <a:spLocks noChangeArrowheads="1"/>
          </p:cNvSpPr>
          <p:nvPr/>
        </p:nvSpPr>
        <p:spPr bwMode="auto">
          <a:xfrm>
            <a:off x="6843346" y="5013325"/>
            <a:ext cx="653562"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BEDEN</a:t>
            </a:r>
          </a:p>
        </p:txBody>
      </p:sp>
      <p:sp>
        <p:nvSpPr>
          <p:cNvPr id="37921" name="Text Box 33"/>
          <p:cNvSpPr txBox="1">
            <a:spLocks noChangeArrowheads="1"/>
          </p:cNvSpPr>
          <p:nvPr/>
        </p:nvSpPr>
        <p:spPr bwMode="auto">
          <a:xfrm>
            <a:off x="5701812" y="5026025"/>
            <a:ext cx="473319"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RUH</a:t>
            </a:r>
          </a:p>
        </p:txBody>
      </p:sp>
      <p:sp>
        <p:nvSpPr>
          <p:cNvPr id="37922" name="Line 34"/>
          <p:cNvSpPr>
            <a:spLocks noChangeShapeType="1"/>
          </p:cNvSpPr>
          <p:nvPr/>
        </p:nvSpPr>
        <p:spPr bwMode="auto">
          <a:xfrm>
            <a:off x="5968512" y="5300664"/>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23" name="Text Box 35"/>
          <p:cNvSpPr txBox="1">
            <a:spLocks noChangeArrowheads="1"/>
          </p:cNvSpPr>
          <p:nvPr/>
        </p:nvSpPr>
        <p:spPr bwMode="auto">
          <a:xfrm>
            <a:off x="6830159" y="5516564"/>
            <a:ext cx="83522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Topraktan</a:t>
            </a:r>
          </a:p>
        </p:txBody>
      </p:sp>
      <p:sp>
        <p:nvSpPr>
          <p:cNvPr id="37924" name="Line 36"/>
          <p:cNvSpPr>
            <a:spLocks noChangeShapeType="1"/>
          </p:cNvSpPr>
          <p:nvPr/>
        </p:nvSpPr>
        <p:spPr bwMode="auto">
          <a:xfrm>
            <a:off x="7230208" y="5229226"/>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25" name="Text Box 37"/>
          <p:cNvSpPr txBox="1">
            <a:spLocks noChangeArrowheads="1"/>
          </p:cNvSpPr>
          <p:nvPr/>
        </p:nvSpPr>
        <p:spPr bwMode="auto">
          <a:xfrm>
            <a:off x="5303228" y="5516564"/>
            <a:ext cx="133748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Ruhlar âleminden</a:t>
            </a:r>
          </a:p>
        </p:txBody>
      </p:sp>
      <p:sp>
        <p:nvSpPr>
          <p:cNvPr id="37926" name="Line 38"/>
          <p:cNvSpPr>
            <a:spLocks noChangeShapeType="1"/>
          </p:cNvSpPr>
          <p:nvPr/>
        </p:nvSpPr>
        <p:spPr bwMode="auto">
          <a:xfrm>
            <a:off x="5968512" y="5803901"/>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27" name="Line 39"/>
          <p:cNvSpPr>
            <a:spLocks noChangeShapeType="1"/>
          </p:cNvSpPr>
          <p:nvPr/>
        </p:nvSpPr>
        <p:spPr bwMode="auto">
          <a:xfrm>
            <a:off x="7230208" y="5803901"/>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28" name="Text Box 40"/>
          <p:cNvSpPr txBox="1">
            <a:spLocks noChangeArrowheads="1"/>
          </p:cNvSpPr>
          <p:nvPr/>
        </p:nvSpPr>
        <p:spPr bwMode="auto">
          <a:xfrm>
            <a:off x="6729902" y="6092825"/>
            <a:ext cx="112370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tr-TR" altLang="tr-TR" sz="1200"/>
              <a:t>Ölümle beden</a:t>
            </a:r>
          </a:p>
          <a:p>
            <a:pPr algn="ctr"/>
            <a:r>
              <a:rPr lang="tr-TR" altLang="tr-TR" sz="1200"/>
              <a:t>toprağa karışır</a:t>
            </a:r>
          </a:p>
        </p:txBody>
      </p:sp>
      <p:sp>
        <p:nvSpPr>
          <p:cNvPr id="37929" name="Text Box 41"/>
          <p:cNvSpPr txBox="1">
            <a:spLocks noChangeArrowheads="1"/>
          </p:cNvSpPr>
          <p:nvPr/>
        </p:nvSpPr>
        <p:spPr bwMode="auto">
          <a:xfrm>
            <a:off x="5239212" y="6092825"/>
            <a:ext cx="135748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tr-TR" altLang="tr-TR" sz="1200"/>
              <a:t>Ölümle ait </a:t>
            </a:r>
          </a:p>
          <a:p>
            <a:pPr algn="ctr"/>
            <a:r>
              <a:rPr lang="tr-TR" altLang="tr-TR" sz="1200"/>
              <a:t>Olduğu  yere gider</a:t>
            </a:r>
          </a:p>
        </p:txBody>
      </p:sp>
      <p:sp>
        <p:nvSpPr>
          <p:cNvPr id="37930" name="AutoShape 42"/>
          <p:cNvSpPr>
            <a:spLocks/>
          </p:cNvSpPr>
          <p:nvPr/>
        </p:nvSpPr>
        <p:spPr bwMode="auto">
          <a:xfrm>
            <a:off x="5169877" y="4292601"/>
            <a:ext cx="199292" cy="2232025"/>
          </a:xfrm>
          <a:prstGeom prst="leftBrace">
            <a:avLst>
              <a:gd name="adj1" fmla="val 86152"/>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31" name="Text Box 43"/>
          <p:cNvSpPr txBox="1">
            <a:spLocks noChangeArrowheads="1"/>
          </p:cNvSpPr>
          <p:nvPr/>
        </p:nvSpPr>
        <p:spPr bwMode="auto">
          <a:xfrm rot="16200000">
            <a:off x="3700719" y="5040462"/>
            <a:ext cx="256903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dirty="0"/>
              <a:t>Tasavvuf gurbetteki ruhun asıl vatanı</a:t>
            </a:r>
          </a:p>
          <a:p>
            <a:r>
              <a:rPr lang="tr-TR" altLang="tr-TR" sz="1200" dirty="0"/>
              <a:t> olan Allah’a kavuşmasını işler</a:t>
            </a:r>
          </a:p>
        </p:txBody>
      </p:sp>
    </p:spTree>
    <p:extLst>
      <p:ext uri="{BB962C8B-B14F-4D97-AF65-F5344CB8AC3E}">
        <p14:creationId xmlns:p14="http://schemas.microsoft.com/office/powerpoint/2010/main" val="4286089281"/>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4638"/>
            <a:ext cx="7772400" cy="778098"/>
          </a:xfrm>
        </p:spPr>
        <p:txBody>
          <a:bodyPr/>
          <a:lstStyle/>
          <a:p>
            <a:r>
              <a:rPr lang="tr-TR" dirty="0" smtClean="0">
                <a:solidFill>
                  <a:srgbClr val="00B050"/>
                </a:solidFill>
              </a:rPr>
              <a:t>İslam Nedir?</a:t>
            </a:r>
            <a:endParaRPr lang="tr-TR" dirty="0">
              <a:solidFill>
                <a:srgbClr val="00B050"/>
              </a:solidFill>
            </a:endParaRPr>
          </a:p>
        </p:txBody>
      </p:sp>
      <p:sp>
        <p:nvSpPr>
          <p:cNvPr id="3" name="İçerik Yer Tutucusu 2"/>
          <p:cNvSpPr>
            <a:spLocks noGrp="1"/>
          </p:cNvSpPr>
          <p:nvPr>
            <p:ph sz="quarter" idx="1"/>
          </p:nvPr>
        </p:nvSpPr>
        <p:spPr>
          <a:xfrm>
            <a:off x="611560" y="1052736"/>
            <a:ext cx="7704856" cy="5040560"/>
          </a:xfrm>
        </p:spPr>
        <p:txBody>
          <a:bodyPr>
            <a:normAutofit fontScale="62500" lnSpcReduction="20000"/>
          </a:bodyPr>
          <a:lstStyle/>
          <a:p>
            <a:pPr marL="0" indent="0">
              <a:buNone/>
            </a:pPr>
            <a:r>
              <a:rPr lang="ar-SA" dirty="0" smtClean="0"/>
              <a:t>أخْبِرْنِى </a:t>
            </a:r>
            <a:r>
              <a:rPr lang="ar-SA" dirty="0"/>
              <a:t>عنِ الاسْلامِ.</a:t>
            </a:r>
            <a:endParaRPr lang="tr-TR" sz="2100" dirty="0"/>
          </a:p>
          <a:p>
            <a:pPr marL="0" indent="0">
              <a:buNone/>
            </a:pPr>
            <a:r>
              <a:rPr lang="tr-TR" sz="2100" dirty="0"/>
              <a:t> </a:t>
            </a:r>
          </a:p>
          <a:p>
            <a:pPr marL="0" indent="0">
              <a:buNone/>
            </a:pPr>
            <a:r>
              <a:rPr lang="tr-TR" sz="2100" dirty="0"/>
              <a:t>--- “Ey Muhammed! Bana İslâm hakkında bilgi ver!”</a:t>
            </a:r>
          </a:p>
          <a:p>
            <a:pPr marL="0" indent="0">
              <a:buNone/>
            </a:pPr>
            <a:r>
              <a:rPr lang="ar-SA" sz="1500" dirty="0"/>
              <a:t>فقال: الاسْلامُ أنْ تَشْهَدَ أن لاَ اِلٰهَ اِلاَاللّٰهُ، وأنّ محمّداً عَبْدُهُ ورسُولهُ، وتقِيمَ الصّلاةَ، وتُؤتِى الزّكَاةَ، وَتَصُومَ رَمَضَانَ، وَتَحُجَّ البَيْتَ إنِ اسْتَطَعْتَ إليهِ سَبِيلاً</a:t>
            </a:r>
            <a:r>
              <a:rPr lang="ar-SA" sz="2100" dirty="0"/>
              <a:t>.</a:t>
            </a:r>
            <a:endParaRPr lang="tr-TR" sz="2100" dirty="0"/>
          </a:p>
          <a:p>
            <a:pPr marL="0" indent="0">
              <a:buNone/>
            </a:pPr>
            <a:r>
              <a:rPr lang="tr-TR" sz="2100" dirty="0"/>
              <a:t> </a:t>
            </a:r>
          </a:p>
          <a:p>
            <a:pPr marL="0" indent="0">
              <a:buNone/>
            </a:pPr>
            <a:r>
              <a:rPr lang="tr-TR" sz="2100" dirty="0"/>
              <a:t>Hz. Peygamber </a:t>
            </a:r>
            <a:r>
              <a:rPr lang="tr-TR" sz="2100" dirty="0" smtClean="0"/>
              <a:t>(sav.) açıkladı</a:t>
            </a:r>
            <a:r>
              <a:rPr lang="tr-TR" sz="2100" dirty="0"/>
              <a:t>:</a:t>
            </a:r>
          </a:p>
          <a:p>
            <a:pPr marL="0" indent="0">
              <a:buNone/>
            </a:pPr>
            <a:r>
              <a:rPr lang="tr-TR" sz="2100" dirty="0"/>
              <a:t> </a:t>
            </a:r>
          </a:p>
          <a:p>
            <a:pPr marL="0" indent="0">
              <a:buNone/>
            </a:pPr>
            <a:r>
              <a:rPr lang="tr-TR" sz="2900" dirty="0"/>
              <a:t>--- “İslâm, </a:t>
            </a:r>
            <a:endParaRPr lang="tr-TR" sz="2900" dirty="0" smtClean="0"/>
          </a:p>
          <a:p>
            <a:pPr marL="266700" indent="-266700">
              <a:buFont typeface="+mj-lt"/>
              <a:buAutoNum type="arabicPeriod"/>
            </a:pPr>
            <a:r>
              <a:rPr lang="tr-TR" sz="2900" dirty="0" smtClean="0"/>
              <a:t>Allah'tan </a:t>
            </a:r>
            <a:r>
              <a:rPr lang="tr-TR" sz="2900" dirty="0"/>
              <a:t>başka ilâh olmadığına, </a:t>
            </a:r>
            <a:r>
              <a:rPr lang="tr-TR" sz="2900" dirty="0" smtClean="0"/>
              <a:t>Muhammed’in onun </a:t>
            </a:r>
            <a:r>
              <a:rPr lang="tr-TR" sz="2900" dirty="0"/>
              <a:t>kulu ve elçisi olduğuna </a:t>
            </a:r>
            <a:r>
              <a:rPr lang="tr-TR" sz="2900" dirty="0" smtClean="0"/>
              <a:t>şehadet </a:t>
            </a:r>
            <a:r>
              <a:rPr lang="tr-TR" sz="2900" dirty="0"/>
              <a:t>etmen, </a:t>
            </a:r>
            <a:endParaRPr lang="tr-TR" sz="2900" dirty="0" smtClean="0"/>
          </a:p>
          <a:p>
            <a:pPr marL="266700" indent="-266700">
              <a:buFont typeface="+mj-lt"/>
              <a:buAutoNum type="arabicPeriod"/>
            </a:pPr>
            <a:r>
              <a:rPr lang="tr-TR" sz="2900" dirty="0" smtClean="0"/>
              <a:t>namaz </a:t>
            </a:r>
            <a:r>
              <a:rPr lang="tr-TR" sz="2900" dirty="0"/>
              <a:t>kılman, </a:t>
            </a:r>
            <a:endParaRPr lang="tr-TR" sz="2900" dirty="0" smtClean="0"/>
          </a:p>
          <a:p>
            <a:pPr marL="266700" indent="-266700">
              <a:buFont typeface="+mj-lt"/>
              <a:buAutoNum type="arabicPeriod"/>
            </a:pPr>
            <a:r>
              <a:rPr lang="tr-TR" sz="2900" dirty="0" smtClean="0"/>
              <a:t>zekât </a:t>
            </a:r>
            <a:r>
              <a:rPr lang="tr-TR" sz="2900" dirty="0"/>
              <a:t>vermen, </a:t>
            </a:r>
            <a:endParaRPr lang="tr-TR" sz="2900" dirty="0" smtClean="0"/>
          </a:p>
          <a:p>
            <a:pPr marL="266700" indent="-266700">
              <a:buFont typeface="+mj-lt"/>
              <a:buAutoNum type="arabicPeriod"/>
            </a:pPr>
            <a:r>
              <a:rPr lang="tr-TR" sz="2900" dirty="0" smtClean="0"/>
              <a:t>Ramazan </a:t>
            </a:r>
            <a:r>
              <a:rPr lang="tr-TR" sz="2900" dirty="0"/>
              <a:t>orucu tutman, </a:t>
            </a:r>
            <a:endParaRPr lang="tr-TR" sz="2900" dirty="0" smtClean="0"/>
          </a:p>
          <a:p>
            <a:pPr marL="266700" indent="-266700">
              <a:buFont typeface="+mj-lt"/>
              <a:buAutoNum type="arabicPeriod"/>
            </a:pPr>
            <a:r>
              <a:rPr lang="tr-TR" sz="2900" dirty="0" smtClean="0"/>
              <a:t>gücün </a:t>
            </a:r>
            <a:r>
              <a:rPr lang="tr-TR" sz="2900" dirty="0"/>
              <a:t>yettiği </a:t>
            </a:r>
            <a:r>
              <a:rPr lang="tr-TR" sz="2900" dirty="0" smtClean="0"/>
              <a:t>takdirde </a:t>
            </a:r>
            <a:r>
              <a:rPr lang="tr-TR" sz="2900" dirty="0"/>
              <a:t>Beytullâh’a haccetmendir.”</a:t>
            </a:r>
          </a:p>
          <a:p>
            <a:pPr marL="0" indent="0">
              <a:buNone/>
            </a:pPr>
            <a:r>
              <a:rPr lang="tr-TR" sz="2100" dirty="0"/>
              <a:t> </a:t>
            </a:r>
          </a:p>
          <a:p>
            <a:pPr marL="0" indent="0">
              <a:buNone/>
            </a:pPr>
            <a:r>
              <a:rPr lang="ar-SA" sz="2100" dirty="0"/>
              <a:t>قال: صَدقتَ. فَعَجِبْنَا لَه يَساَلهُ ويُصَدِّقُهُ. قال:</a:t>
            </a:r>
            <a:endParaRPr lang="tr-TR" sz="2100" dirty="0"/>
          </a:p>
          <a:p>
            <a:pPr marL="0" indent="0">
              <a:buNone/>
            </a:pPr>
            <a:r>
              <a:rPr lang="tr-TR" sz="2100" dirty="0"/>
              <a:t> </a:t>
            </a:r>
          </a:p>
          <a:p>
            <a:pPr marL="0" indent="0">
              <a:buNone/>
            </a:pPr>
            <a:r>
              <a:rPr lang="tr-TR" sz="2100" dirty="0"/>
              <a:t>Yabancı: </a:t>
            </a:r>
            <a:endParaRPr lang="tr-TR" sz="2100" dirty="0" smtClean="0"/>
          </a:p>
          <a:p>
            <a:pPr marL="0" indent="0">
              <a:buNone/>
            </a:pPr>
            <a:r>
              <a:rPr lang="tr-TR" sz="2100" dirty="0" smtClean="0"/>
              <a:t>--- </a:t>
            </a:r>
            <a:r>
              <a:rPr lang="tr-TR" sz="2100" dirty="0"/>
              <a:t>“Doğru söyledin” diye </a:t>
            </a:r>
            <a:r>
              <a:rPr lang="tr-TR" sz="2100" dirty="0" smtClean="0"/>
              <a:t>tasdik </a:t>
            </a:r>
            <a:r>
              <a:rPr lang="tr-TR" sz="2100" dirty="0"/>
              <a:t>etti. Biz hem sorup hem de söyleneni </a:t>
            </a:r>
            <a:r>
              <a:rPr lang="tr-TR" sz="2100" dirty="0" smtClean="0"/>
              <a:t>tasdik </a:t>
            </a:r>
            <a:r>
              <a:rPr lang="tr-TR" sz="2100" dirty="0"/>
              <a:t>etmesine hayret ettik.</a:t>
            </a:r>
          </a:p>
          <a:p>
            <a:endParaRPr lang="tr-TR" dirty="0"/>
          </a:p>
        </p:txBody>
      </p:sp>
    </p:spTree>
    <p:extLst>
      <p:ext uri="{BB962C8B-B14F-4D97-AF65-F5344CB8AC3E}">
        <p14:creationId xmlns:p14="http://schemas.microsoft.com/office/powerpoint/2010/main" val="2181816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r-TR" altLang="tr-TR" sz="3200" b="1"/>
              <a:t>TASAVVUFUN İSLÂM DÜNYASINDA VARLIĞINI KORUMASININ SEBEPLERİ</a:t>
            </a:r>
          </a:p>
        </p:txBody>
      </p:sp>
      <p:sp>
        <p:nvSpPr>
          <p:cNvPr id="20483" name="Rectangle 3"/>
          <p:cNvSpPr>
            <a:spLocks noGrp="1" noChangeArrowheads="1"/>
          </p:cNvSpPr>
          <p:nvPr>
            <p:ph sz="quarter" idx="1"/>
          </p:nvPr>
        </p:nvSpPr>
        <p:spPr>
          <a:xfrm>
            <a:off x="1049215" y="1855788"/>
            <a:ext cx="6847743" cy="4525962"/>
          </a:xfrm>
        </p:spPr>
        <p:txBody>
          <a:bodyPr/>
          <a:lstStyle/>
          <a:p>
            <a:pPr>
              <a:lnSpc>
                <a:spcPct val="80000"/>
              </a:lnSpc>
              <a:buFont typeface="Wingdings" pitchFamily="2" charset="2"/>
              <a:buNone/>
            </a:pPr>
            <a:r>
              <a:rPr lang="tr-TR" altLang="tr-TR" sz="3600" i="1" u="sng"/>
              <a:t>Mutasavvıfların:</a:t>
            </a:r>
          </a:p>
          <a:p>
            <a:pPr>
              <a:lnSpc>
                <a:spcPct val="80000"/>
              </a:lnSpc>
              <a:buFont typeface="Wingdings" pitchFamily="2" charset="2"/>
              <a:buNone/>
            </a:pPr>
            <a:endParaRPr lang="tr-TR" altLang="tr-TR" sz="3600" i="1" u="sng"/>
          </a:p>
          <a:p>
            <a:pPr>
              <a:lnSpc>
                <a:spcPct val="80000"/>
              </a:lnSpc>
            </a:pPr>
            <a:r>
              <a:rPr lang="tr-TR" altLang="tr-TR" sz="2800" b="1"/>
              <a:t>AŞK ANLAYIŞLARI,</a:t>
            </a:r>
          </a:p>
          <a:p>
            <a:pPr>
              <a:lnSpc>
                <a:spcPct val="80000"/>
              </a:lnSpc>
              <a:buFont typeface="Wingdings" pitchFamily="2" charset="2"/>
              <a:buNone/>
            </a:pPr>
            <a:endParaRPr lang="tr-TR" altLang="tr-TR" sz="2800" b="1"/>
          </a:p>
          <a:p>
            <a:pPr>
              <a:lnSpc>
                <a:spcPct val="80000"/>
              </a:lnSpc>
            </a:pPr>
            <a:r>
              <a:rPr lang="tr-TR" altLang="tr-TR" sz="2800" b="1"/>
              <a:t>İLM-İ LEDÜN BİLGİSİNE SAHİP OLMALARI,</a:t>
            </a:r>
          </a:p>
          <a:p>
            <a:pPr>
              <a:lnSpc>
                <a:spcPct val="80000"/>
              </a:lnSpc>
              <a:buFont typeface="Wingdings" pitchFamily="2" charset="2"/>
              <a:buNone/>
            </a:pPr>
            <a:endParaRPr lang="tr-TR" altLang="tr-TR" sz="2800" b="1"/>
          </a:p>
          <a:p>
            <a:pPr>
              <a:lnSpc>
                <a:spcPct val="80000"/>
              </a:lnSpc>
            </a:pPr>
            <a:r>
              <a:rPr lang="tr-TR" altLang="tr-TR" sz="2800" b="1"/>
              <a:t>KUR’AN’I ANLAMA VE YORUMLAMADAKİ FARKLILIKLARI  (Te’vil farkı).</a:t>
            </a:r>
          </a:p>
        </p:txBody>
      </p:sp>
      <p:sp>
        <p:nvSpPr>
          <p:cNvPr id="20484" name="Line 4"/>
          <p:cNvSpPr>
            <a:spLocks noChangeShapeType="1"/>
          </p:cNvSpPr>
          <p:nvPr/>
        </p:nvSpPr>
        <p:spPr bwMode="auto">
          <a:xfrm>
            <a:off x="0" y="1484313"/>
            <a:ext cx="9144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532456265"/>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85" name="Rectangle 85"/>
          <p:cNvSpPr>
            <a:spLocks noChangeArrowheads="1"/>
          </p:cNvSpPr>
          <p:nvPr/>
        </p:nvSpPr>
        <p:spPr bwMode="auto">
          <a:xfrm>
            <a:off x="6525358" y="215900"/>
            <a:ext cx="2444262" cy="63817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5686" name="Text Box 86"/>
          <p:cNvSpPr txBox="1">
            <a:spLocks noChangeArrowheads="1"/>
          </p:cNvSpPr>
          <p:nvPr/>
        </p:nvSpPr>
        <p:spPr bwMode="auto">
          <a:xfrm>
            <a:off x="6498981" y="188914"/>
            <a:ext cx="2485292" cy="6465887"/>
          </a:xfrm>
          <a:prstGeom prst="rect">
            <a:avLst/>
          </a:prstGeom>
          <a:noFill/>
          <a:ln w="57150" cmpd="thinThick">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tr-TR" altLang="tr-TR" b="1"/>
              <a:t>ALİ</a:t>
            </a:r>
          </a:p>
          <a:p>
            <a:pPr algn="ctr"/>
            <a:endParaRPr lang="tr-TR" altLang="tr-TR" b="1"/>
          </a:p>
          <a:p>
            <a:pPr algn="ctr"/>
            <a:r>
              <a:rPr lang="tr-TR" altLang="tr-TR" b="1"/>
              <a:t>HASAN</a:t>
            </a:r>
          </a:p>
          <a:p>
            <a:pPr algn="ctr"/>
            <a:endParaRPr lang="tr-TR" altLang="tr-TR" b="1"/>
          </a:p>
          <a:p>
            <a:pPr algn="ctr"/>
            <a:r>
              <a:rPr lang="tr-TR" altLang="tr-TR" b="1" i="1">
                <a:effectLst>
                  <a:outerShdw blurRad="38100" dist="38100" dir="2700000" algn="tl">
                    <a:srgbClr val="010199"/>
                  </a:outerShdw>
                </a:effectLst>
              </a:rPr>
              <a:t>HÜSEYİN</a:t>
            </a:r>
          </a:p>
          <a:p>
            <a:pPr algn="ctr"/>
            <a:endParaRPr lang="tr-TR" altLang="tr-TR" b="1" i="1">
              <a:effectLst>
                <a:outerShdw blurRad="38100" dist="38100" dir="2700000" algn="tl">
                  <a:srgbClr val="010199"/>
                </a:outerShdw>
              </a:effectLst>
            </a:endParaRPr>
          </a:p>
          <a:p>
            <a:pPr algn="ctr"/>
            <a:r>
              <a:rPr lang="tr-TR" altLang="tr-TR" b="1"/>
              <a:t>ALİ ZEYNEL ABİDİN</a:t>
            </a:r>
          </a:p>
          <a:p>
            <a:pPr algn="ctr"/>
            <a:endParaRPr lang="tr-TR" altLang="tr-TR" b="1"/>
          </a:p>
          <a:p>
            <a:pPr algn="ctr"/>
            <a:r>
              <a:rPr lang="tr-TR" altLang="tr-TR" b="1"/>
              <a:t>MUHAMMED BÂKIR</a:t>
            </a:r>
          </a:p>
          <a:p>
            <a:pPr algn="ctr"/>
            <a:endParaRPr lang="tr-TR" altLang="tr-TR" b="1"/>
          </a:p>
          <a:p>
            <a:pPr algn="ctr"/>
            <a:r>
              <a:rPr lang="tr-TR" altLang="tr-TR" b="1" i="1">
                <a:effectLst>
                  <a:outerShdw blurRad="38100" dist="38100" dir="2700000" algn="tl">
                    <a:srgbClr val="010199"/>
                  </a:outerShdw>
                </a:effectLst>
              </a:rPr>
              <a:t>CA’FER-İ SÂDIK</a:t>
            </a:r>
          </a:p>
          <a:p>
            <a:pPr algn="ctr"/>
            <a:endParaRPr lang="tr-TR" altLang="tr-TR" b="1"/>
          </a:p>
          <a:p>
            <a:pPr algn="ctr"/>
            <a:r>
              <a:rPr lang="tr-TR" altLang="tr-TR" b="1"/>
              <a:t>MUSA el-KÂZIM</a:t>
            </a:r>
          </a:p>
          <a:p>
            <a:pPr algn="ctr"/>
            <a:endParaRPr lang="tr-TR" altLang="tr-TR" b="1"/>
          </a:p>
          <a:p>
            <a:pPr algn="ctr"/>
            <a:r>
              <a:rPr lang="tr-TR" altLang="tr-TR" b="1"/>
              <a:t>ALİ er-RIZA</a:t>
            </a:r>
          </a:p>
          <a:p>
            <a:pPr algn="ctr"/>
            <a:endParaRPr lang="tr-TR" altLang="tr-TR" b="1"/>
          </a:p>
          <a:p>
            <a:pPr algn="ctr"/>
            <a:r>
              <a:rPr lang="tr-TR" altLang="tr-TR" b="1"/>
              <a:t>MUHAMMED et-TÂKİ</a:t>
            </a:r>
          </a:p>
          <a:p>
            <a:pPr algn="ctr"/>
            <a:endParaRPr lang="tr-TR" altLang="tr-TR" b="1"/>
          </a:p>
          <a:p>
            <a:pPr algn="ctr"/>
            <a:r>
              <a:rPr lang="tr-TR" altLang="tr-TR" b="1"/>
              <a:t>ALİ en-NÂKİ</a:t>
            </a:r>
          </a:p>
          <a:p>
            <a:pPr algn="ctr"/>
            <a:endParaRPr lang="tr-TR" altLang="tr-TR" b="1"/>
          </a:p>
          <a:p>
            <a:pPr algn="ctr"/>
            <a:r>
              <a:rPr lang="tr-TR" altLang="tr-TR" b="1"/>
              <a:t>HASAN el-ASKERİ</a:t>
            </a:r>
          </a:p>
          <a:p>
            <a:pPr algn="ctr"/>
            <a:endParaRPr lang="tr-TR" altLang="tr-TR" b="1"/>
          </a:p>
          <a:p>
            <a:pPr algn="ctr"/>
            <a:r>
              <a:rPr lang="tr-TR" altLang="tr-TR" b="1"/>
              <a:t>MUHAMMED el-MEHDİ</a:t>
            </a:r>
          </a:p>
        </p:txBody>
      </p:sp>
      <p:sp>
        <p:nvSpPr>
          <p:cNvPr id="25687" name="Line 87"/>
          <p:cNvSpPr>
            <a:spLocks noChangeShapeType="1"/>
          </p:cNvSpPr>
          <p:nvPr/>
        </p:nvSpPr>
        <p:spPr bwMode="auto">
          <a:xfrm>
            <a:off x="7709389" y="6021389"/>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88" name="Line 88"/>
          <p:cNvSpPr>
            <a:spLocks noChangeShapeType="1"/>
          </p:cNvSpPr>
          <p:nvPr/>
        </p:nvSpPr>
        <p:spPr bwMode="auto">
          <a:xfrm>
            <a:off x="7709389" y="2205039"/>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89" name="Line 89"/>
          <p:cNvSpPr>
            <a:spLocks noChangeShapeType="1"/>
          </p:cNvSpPr>
          <p:nvPr/>
        </p:nvSpPr>
        <p:spPr bwMode="auto">
          <a:xfrm>
            <a:off x="7709389" y="1628775"/>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0" name="Line 90"/>
          <p:cNvSpPr>
            <a:spLocks noChangeShapeType="1"/>
          </p:cNvSpPr>
          <p:nvPr/>
        </p:nvSpPr>
        <p:spPr bwMode="auto">
          <a:xfrm>
            <a:off x="7709389" y="1054100"/>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1" name="Line 91"/>
          <p:cNvSpPr>
            <a:spLocks noChangeShapeType="1"/>
          </p:cNvSpPr>
          <p:nvPr/>
        </p:nvSpPr>
        <p:spPr bwMode="auto">
          <a:xfrm>
            <a:off x="7709389" y="549275"/>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2" name="Line 92"/>
          <p:cNvSpPr>
            <a:spLocks noChangeShapeType="1"/>
          </p:cNvSpPr>
          <p:nvPr/>
        </p:nvSpPr>
        <p:spPr bwMode="auto">
          <a:xfrm>
            <a:off x="7709389" y="4941889"/>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3" name="Line 93"/>
          <p:cNvSpPr>
            <a:spLocks noChangeShapeType="1"/>
          </p:cNvSpPr>
          <p:nvPr/>
        </p:nvSpPr>
        <p:spPr bwMode="auto">
          <a:xfrm>
            <a:off x="7709389" y="4365625"/>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4" name="Line 94"/>
          <p:cNvSpPr>
            <a:spLocks noChangeShapeType="1"/>
          </p:cNvSpPr>
          <p:nvPr/>
        </p:nvSpPr>
        <p:spPr bwMode="auto">
          <a:xfrm>
            <a:off x="7709389" y="3862388"/>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5" name="Line 95"/>
          <p:cNvSpPr>
            <a:spLocks noChangeShapeType="1"/>
          </p:cNvSpPr>
          <p:nvPr/>
        </p:nvSpPr>
        <p:spPr bwMode="auto">
          <a:xfrm>
            <a:off x="7709389" y="3286125"/>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6" name="Line 96"/>
          <p:cNvSpPr>
            <a:spLocks noChangeShapeType="1"/>
          </p:cNvSpPr>
          <p:nvPr/>
        </p:nvSpPr>
        <p:spPr bwMode="auto">
          <a:xfrm>
            <a:off x="7709389" y="2781300"/>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697" name="Line 97"/>
          <p:cNvSpPr>
            <a:spLocks noChangeShapeType="1"/>
          </p:cNvSpPr>
          <p:nvPr/>
        </p:nvSpPr>
        <p:spPr bwMode="auto">
          <a:xfrm>
            <a:off x="7709389" y="5518150"/>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702" name="Rectangle 102"/>
          <p:cNvSpPr>
            <a:spLocks noGrp="1" noChangeArrowheads="1"/>
          </p:cNvSpPr>
          <p:nvPr>
            <p:ph type="title"/>
          </p:nvPr>
        </p:nvSpPr>
        <p:spPr>
          <a:xfrm>
            <a:off x="184639" y="188913"/>
            <a:ext cx="1595804" cy="792162"/>
          </a:xfrm>
        </p:spPr>
        <p:txBody>
          <a:bodyPr>
            <a:normAutofit fontScale="90000"/>
          </a:bodyPr>
          <a:lstStyle/>
          <a:p>
            <a:pPr algn="l"/>
            <a:r>
              <a:rPr lang="tr-TR" altLang="tr-TR" sz="4000" b="1"/>
              <a:t>ŞİÎLİK</a:t>
            </a:r>
          </a:p>
        </p:txBody>
      </p:sp>
      <p:sp>
        <p:nvSpPr>
          <p:cNvPr id="25703" name="Rectangle 103"/>
          <p:cNvSpPr>
            <a:spLocks noGrp="1" noChangeArrowheads="1"/>
          </p:cNvSpPr>
          <p:nvPr>
            <p:ph sz="quarter" idx="1"/>
          </p:nvPr>
        </p:nvSpPr>
        <p:spPr>
          <a:xfrm>
            <a:off x="1" y="1125538"/>
            <a:ext cx="6433038" cy="5327650"/>
          </a:xfrm>
        </p:spPr>
        <p:txBody>
          <a:bodyPr>
            <a:normAutofit fontScale="92500" lnSpcReduction="10000"/>
          </a:bodyPr>
          <a:lstStyle/>
          <a:p>
            <a:pPr>
              <a:lnSpc>
                <a:spcPct val="80000"/>
              </a:lnSpc>
            </a:pPr>
            <a:r>
              <a:rPr lang="tr-TR" altLang="tr-TR" sz="1500" b="1"/>
              <a:t>İmamet öğretisi ile geliştirilmiş nübüvvet öğretisi temeline dayanır</a:t>
            </a:r>
          </a:p>
          <a:p>
            <a:pPr>
              <a:lnSpc>
                <a:spcPct val="80000"/>
              </a:lnSpc>
            </a:pPr>
            <a:r>
              <a:rPr lang="tr-TR" altLang="tr-TR" sz="1500" b="1"/>
              <a:t>Kur’an’ın mânevî yorumu ön plandadır</a:t>
            </a:r>
          </a:p>
          <a:p>
            <a:pPr>
              <a:lnSpc>
                <a:spcPct val="80000"/>
              </a:lnSpc>
            </a:pPr>
            <a:r>
              <a:rPr lang="tr-TR" altLang="tr-TR" sz="1500" b="1"/>
              <a:t>İmam, peygamberden Ali’ye geçen ilm-i ledüne sahiptir, herşeyi bilir.</a:t>
            </a:r>
          </a:p>
          <a:p>
            <a:pPr>
              <a:lnSpc>
                <a:spcPct val="80000"/>
              </a:lnSpc>
            </a:pPr>
            <a:r>
              <a:rPr lang="tr-TR" altLang="tr-TR" sz="1500" b="1"/>
              <a:t>İmam mânevi bir güç unsurudur</a:t>
            </a:r>
          </a:p>
          <a:p>
            <a:pPr>
              <a:lnSpc>
                <a:spcPct val="80000"/>
              </a:lnSpc>
            </a:pPr>
            <a:r>
              <a:rPr lang="tr-TR" altLang="tr-TR" sz="1500" b="1"/>
              <a:t>KOLLARI: İmam konusunda farklı anlayışlar sergilerler:</a:t>
            </a:r>
          </a:p>
          <a:p>
            <a:pPr>
              <a:lnSpc>
                <a:spcPct val="80000"/>
              </a:lnSpc>
              <a:buFont typeface="Wingdings" pitchFamily="2" charset="2"/>
              <a:buNone/>
            </a:pPr>
            <a:r>
              <a:rPr lang="tr-TR" altLang="tr-TR" sz="1500" b="1"/>
              <a:t>	</a:t>
            </a:r>
            <a:r>
              <a:rPr lang="tr-TR" altLang="tr-TR" sz="1500" i="1"/>
              <a:t>1. Câferiyye: 12 İmam Şiîliğinin temsilcisidir.</a:t>
            </a:r>
          </a:p>
          <a:p>
            <a:pPr>
              <a:lnSpc>
                <a:spcPct val="80000"/>
              </a:lnSpc>
              <a:buFont typeface="Wingdings" pitchFamily="2" charset="2"/>
              <a:buNone/>
            </a:pPr>
            <a:r>
              <a:rPr lang="tr-TR" altLang="tr-TR" sz="1500" i="1"/>
              <a:t>	2. Zeydiyye: 4.İmam Zeynelabidin’in oğlu Zeyde uyanlar, ehl-i sünnete yakın.</a:t>
            </a:r>
          </a:p>
          <a:p>
            <a:pPr>
              <a:lnSpc>
                <a:spcPct val="80000"/>
              </a:lnSpc>
              <a:buFont typeface="Wingdings" pitchFamily="2" charset="2"/>
              <a:buNone/>
            </a:pPr>
            <a:r>
              <a:rPr lang="tr-TR" altLang="tr-TR" sz="1500" i="1"/>
              <a:t>	    imam masum değil, ehl-i sünnetten herkes imam olabilir, takiyye ve mut’a yok</a:t>
            </a:r>
          </a:p>
          <a:p>
            <a:pPr>
              <a:lnSpc>
                <a:spcPct val="80000"/>
              </a:lnSpc>
              <a:buFont typeface="Wingdings" pitchFamily="2" charset="2"/>
              <a:buNone/>
            </a:pPr>
            <a:r>
              <a:rPr lang="tr-TR" altLang="tr-TR" sz="1500" i="1"/>
              <a:t>	3. İsmâiliyye: 6.İmamın oğlu İsmail’e uyanlar, koyu bâtınîlik karışmış.</a:t>
            </a:r>
          </a:p>
          <a:p>
            <a:pPr>
              <a:lnSpc>
                <a:spcPct val="80000"/>
              </a:lnSpc>
            </a:pPr>
            <a:r>
              <a:rPr lang="tr-TR" altLang="tr-TR" sz="1500" b="1"/>
              <a:t>İNANÇ ESASLARI: </a:t>
            </a:r>
            <a:r>
              <a:rPr lang="tr-TR" altLang="tr-TR" sz="1500"/>
              <a:t>Tevhid   Nübüvvet   Mead   İmamet	Adalet</a:t>
            </a:r>
          </a:p>
          <a:p>
            <a:pPr>
              <a:lnSpc>
                <a:spcPct val="80000"/>
              </a:lnSpc>
            </a:pPr>
            <a:r>
              <a:rPr lang="tr-TR" altLang="tr-TR" sz="1500" b="1"/>
              <a:t>DİNİ DAYANAKLARI: Kitap, Sünnet (ahbâr), İcma, Akıl</a:t>
            </a:r>
          </a:p>
          <a:p>
            <a:pPr>
              <a:lnSpc>
                <a:spcPct val="80000"/>
              </a:lnSpc>
              <a:buFont typeface="Wingdings" pitchFamily="2" charset="2"/>
              <a:buNone/>
            </a:pPr>
            <a:r>
              <a:rPr lang="tr-TR" altLang="tr-TR" sz="1500" b="1"/>
              <a:t>				Kuleni sâdık imamların hadislerini toplamış</a:t>
            </a:r>
          </a:p>
          <a:p>
            <a:pPr>
              <a:lnSpc>
                <a:spcPct val="80000"/>
              </a:lnSpc>
              <a:buFont typeface="Wingdings" pitchFamily="2" charset="2"/>
              <a:buNone/>
            </a:pPr>
            <a:r>
              <a:rPr lang="tr-TR" altLang="tr-TR" sz="1500" b="1"/>
              <a:t>				Taberî meşhur tefsirini yazmış</a:t>
            </a:r>
          </a:p>
          <a:p>
            <a:pPr>
              <a:lnSpc>
                <a:spcPct val="80000"/>
              </a:lnSpc>
            </a:pPr>
            <a:r>
              <a:rPr lang="tr-TR" altLang="tr-TR" sz="1500" b="1"/>
              <a:t>SÜNNİLERDEN FARKLARI: </a:t>
            </a:r>
          </a:p>
          <a:p>
            <a:pPr>
              <a:lnSpc>
                <a:spcPct val="80000"/>
              </a:lnSpc>
              <a:buFont typeface="Wingdings" pitchFamily="2" charset="2"/>
              <a:buNone/>
            </a:pPr>
            <a:r>
              <a:rPr lang="tr-TR" altLang="tr-TR" sz="1500"/>
              <a:t>	* Ricat		 * Bedâ		* Kur’an’ın tahrif edildiği inancı</a:t>
            </a:r>
          </a:p>
          <a:p>
            <a:pPr>
              <a:lnSpc>
                <a:spcPct val="80000"/>
              </a:lnSpc>
              <a:buFont typeface="Wingdings" pitchFamily="2" charset="2"/>
              <a:buNone/>
            </a:pPr>
            <a:r>
              <a:rPr lang="tr-TR" altLang="tr-TR" sz="1500"/>
              <a:t>	* Takiyye	 * Mut’a nikâhı 	* Ezana “Ali Veliyyullah” ilavesi</a:t>
            </a:r>
            <a:endParaRPr lang="tr-TR" altLang="tr-TR" sz="1500" b="1"/>
          </a:p>
          <a:p>
            <a:pPr>
              <a:lnSpc>
                <a:spcPct val="80000"/>
              </a:lnSpc>
              <a:buFont typeface="Wingdings" pitchFamily="2" charset="2"/>
              <a:buNone/>
            </a:pPr>
            <a:r>
              <a:rPr lang="tr-TR" altLang="tr-TR" sz="1500" b="1"/>
              <a:t>		</a:t>
            </a:r>
          </a:p>
          <a:p>
            <a:pPr>
              <a:lnSpc>
                <a:spcPct val="80000"/>
              </a:lnSpc>
              <a:buFont typeface="Wingdings" pitchFamily="2" charset="2"/>
              <a:buNone/>
            </a:pPr>
            <a:r>
              <a:rPr lang="tr-TR" altLang="tr-TR" sz="1500" b="1"/>
              <a:t>		</a:t>
            </a:r>
            <a:r>
              <a:rPr lang="tr-TR" altLang="tr-TR" sz="1500" b="1">
                <a:solidFill>
                  <a:srgbClr val="66FF33"/>
                </a:solidFill>
                <a:effectLst/>
              </a:rPr>
              <a:t>12 İMAM ŞİÎLİĞİ		İSMÂİLİYYE ŞİİLİĞİ:</a:t>
            </a:r>
            <a:r>
              <a:rPr lang="tr-TR" altLang="tr-TR" sz="1500" b="1"/>
              <a:t> </a:t>
            </a:r>
          </a:p>
          <a:p>
            <a:pPr>
              <a:lnSpc>
                <a:spcPct val="80000"/>
              </a:lnSpc>
              <a:buFont typeface="Wingdings" pitchFamily="2" charset="2"/>
              <a:buNone/>
            </a:pPr>
            <a:r>
              <a:rPr lang="tr-TR" altLang="tr-TR" sz="1500" b="1"/>
              <a:t>	</a:t>
            </a:r>
            <a:r>
              <a:rPr lang="tr-TR" altLang="tr-TR" sz="1500"/>
              <a:t>	Zâhir-bâtın dengesi var	Bâtın üstün</a:t>
            </a:r>
          </a:p>
          <a:p>
            <a:pPr>
              <a:lnSpc>
                <a:spcPct val="80000"/>
              </a:lnSpc>
              <a:buFont typeface="Wingdings" pitchFamily="2" charset="2"/>
              <a:buNone/>
            </a:pPr>
            <a:r>
              <a:rPr lang="tr-TR" altLang="tr-TR" sz="1500"/>
              <a:t>		velayet nübüvvet dengesi	Velayet peygamberliğin kaynağı</a:t>
            </a:r>
          </a:p>
          <a:p>
            <a:pPr>
              <a:lnSpc>
                <a:spcPct val="80000"/>
              </a:lnSpc>
              <a:buFont typeface="Wingdings" pitchFamily="2" charset="2"/>
              <a:buNone/>
            </a:pPr>
            <a:r>
              <a:rPr lang="tr-TR" altLang="tr-TR" sz="1500"/>
              <a:t>		Peygamberlik önce		İmamet önce</a:t>
            </a:r>
          </a:p>
          <a:p>
            <a:pPr>
              <a:lnSpc>
                <a:spcPct val="80000"/>
              </a:lnSpc>
              <a:buFont typeface="Wingdings" pitchFamily="2" charset="2"/>
              <a:buNone/>
            </a:pPr>
            <a:endParaRPr lang="tr-TR" altLang="tr-TR" sz="1500"/>
          </a:p>
        </p:txBody>
      </p:sp>
      <p:sp>
        <p:nvSpPr>
          <p:cNvPr id="25705" name="Line 105"/>
          <p:cNvSpPr>
            <a:spLocks noChangeShapeType="1"/>
          </p:cNvSpPr>
          <p:nvPr/>
        </p:nvSpPr>
        <p:spPr bwMode="auto">
          <a:xfrm>
            <a:off x="133350" y="981075"/>
            <a:ext cx="6100396"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706" name="Text Box 106"/>
          <p:cNvSpPr txBox="1">
            <a:spLocks noChangeArrowheads="1"/>
          </p:cNvSpPr>
          <p:nvPr/>
        </p:nvSpPr>
        <p:spPr bwMode="auto">
          <a:xfrm>
            <a:off x="1781908" y="92075"/>
            <a:ext cx="471707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1200" b="1"/>
              <a:t>*Hilâfet ve imâmet konularındaki görüş ayrılığından ortaya çıkarak, imametin </a:t>
            </a:r>
            <a:r>
              <a:rPr lang="tr-TR" altLang="tr-TR" sz="1200" i="1"/>
              <a:t>ehl-i beytin</a:t>
            </a:r>
            <a:r>
              <a:rPr lang="tr-TR" altLang="tr-TR" sz="1200" b="1"/>
              <a:t> hakkı olduğunu savunur.</a:t>
            </a:r>
          </a:p>
        </p:txBody>
      </p:sp>
      <p:sp>
        <p:nvSpPr>
          <p:cNvPr id="25707" name="Line 107"/>
          <p:cNvSpPr>
            <a:spLocks noChangeShapeType="1"/>
          </p:cNvSpPr>
          <p:nvPr/>
        </p:nvSpPr>
        <p:spPr bwMode="auto">
          <a:xfrm>
            <a:off x="2910254" y="5949950"/>
            <a:ext cx="599343"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708" name="Line 108"/>
          <p:cNvSpPr>
            <a:spLocks noChangeShapeType="1"/>
          </p:cNvSpPr>
          <p:nvPr/>
        </p:nvSpPr>
        <p:spPr bwMode="auto">
          <a:xfrm>
            <a:off x="2910254" y="5734050"/>
            <a:ext cx="599343"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709" name="Line 109"/>
          <p:cNvSpPr>
            <a:spLocks noChangeShapeType="1"/>
          </p:cNvSpPr>
          <p:nvPr/>
        </p:nvSpPr>
        <p:spPr bwMode="auto">
          <a:xfrm>
            <a:off x="2910254" y="6237288"/>
            <a:ext cx="599343"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5710" name="Text Box 110"/>
          <p:cNvSpPr txBox="1">
            <a:spLocks noChangeArrowheads="1"/>
          </p:cNvSpPr>
          <p:nvPr/>
        </p:nvSpPr>
        <p:spPr bwMode="auto">
          <a:xfrm>
            <a:off x="1828800" y="549275"/>
            <a:ext cx="44408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200"/>
              <a:t>Ahbâriyye’ye göre Kuran ve hadisi okuyan herkes kararını verebilir</a:t>
            </a:r>
          </a:p>
          <a:p>
            <a:r>
              <a:rPr lang="tr-TR" altLang="tr-TR" sz="1200"/>
              <a:t>18.Yüzyıla kadarhâkim olmuştur   Usuliyye bu anlayışa  karşı çıkar</a:t>
            </a:r>
          </a:p>
        </p:txBody>
      </p:sp>
    </p:spTree>
    <p:extLst>
      <p:ext uri="{BB962C8B-B14F-4D97-AF65-F5344CB8AC3E}">
        <p14:creationId xmlns:p14="http://schemas.microsoft.com/office/powerpoint/2010/main" val="2627518083"/>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252046" y="274639"/>
            <a:ext cx="3124200" cy="777875"/>
          </a:xfrm>
        </p:spPr>
        <p:txBody>
          <a:bodyPr>
            <a:normAutofit fontScale="90000"/>
          </a:bodyPr>
          <a:lstStyle/>
          <a:p>
            <a:pPr algn="l"/>
            <a:r>
              <a:rPr lang="tr-TR" altLang="tr-TR" sz="3200" b="1"/>
              <a:t>KALENDERÎLER</a:t>
            </a:r>
          </a:p>
        </p:txBody>
      </p:sp>
      <p:sp>
        <p:nvSpPr>
          <p:cNvPr id="17414" name="Rectangle 6"/>
          <p:cNvSpPr>
            <a:spLocks noGrp="1" noChangeArrowheads="1"/>
          </p:cNvSpPr>
          <p:nvPr>
            <p:ph sz="quarter" idx="1"/>
          </p:nvPr>
        </p:nvSpPr>
        <p:spPr>
          <a:xfrm>
            <a:off x="317989" y="1423988"/>
            <a:ext cx="4044462" cy="4525962"/>
          </a:xfrm>
        </p:spPr>
        <p:txBody>
          <a:bodyPr>
            <a:normAutofit fontScale="92500" lnSpcReduction="10000"/>
          </a:bodyPr>
          <a:lstStyle/>
          <a:p>
            <a:pPr>
              <a:buFont typeface="Wingdings" pitchFamily="2" charset="2"/>
              <a:buNone/>
            </a:pPr>
            <a:r>
              <a:rPr lang="tr-TR" altLang="tr-TR" sz="1800" b="1" i="1" dirty="0"/>
              <a:t>ÖZELLİKLERİ</a:t>
            </a:r>
            <a:r>
              <a:rPr lang="tr-TR" altLang="tr-TR" sz="1500" b="1" dirty="0"/>
              <a:t>:</a:t>
            </a:r>
          </a:p>
          <a:p>
            <a:pPr>
              <a:buFont typeface="Wingdings" pitchFamily="2" charset="2"/>
              <a:buNone/>
            </a:pPr>
            <a:r>
              <a:rPr lang="tr-TR" altLang="tr-TR" sz="1500" b="1" dirty="0"/>
              <a:t>	</a:t>
            </a:r>
            <a:r>
              <a:rPr lang="tr-TR" altLang="tr-TR" sz="1600" b="1" dirty="0"/>
              <a:t>* 3-5 Kişilik gruplar halinde gezmek,</a:t>
            </a:r>
          </a:p>
          <a:p>
            <a:pPr>
              <a:buFont typeface="Wingdings" pitchFamily="2" charset="2"/>
              <a:buNone/>
            </a:pPr>
            <a:r>
              <a:rPr lang="tr-TR" altLang="tr-TR" sz="1600" b="1" dirty="0"/>
              <a:t>	* Geçimlerini dilenerek sağlamak,</a:t>
            </a:r>
          </a:p>
          <a:p>
            <a:pPr>
              <a:buFont typeface="Wingdings" pitchFamily="2" charset="2"/>
              <a:buNone/>
            </a:pPr>
            <a:r>
              <a:rPr lang="tr-TR" altLang="tr-TR" sz="1600" b="1" dirty="0"/>
              <a:t>	* Sakal, bıyık, baş ve kaşlarını kazıtarak           acayip kılıklarla dolaşmak.</a:t>
            </a:r>
          </a:p>
          <a:p>
            <a:pPr>
              <a:buFont typeface="Wingdings" pitchFamily="2" charset="2"/>
              <a:buNone/>
            </a:pPr>
            <a:endParaRPr lang="tr-TR" altLang="tr-TR" sz="1800" b="1" i="1" dirty="0"/>
          </a:p>
          <a:p>
            <a:pPr>
              <a:buFont typeface="Wingdings" pitchFamily="2" charset="2"/>
              <a:buNone/>
            </a:pPr>
            <a:r>
              <a:rPr lang="tr-TR" altLang="tr-TR" sz="1800" b="1" i="1" dirty="0"/>
              <a:t>DOKTRİNLERİ</a:t>
            </a:r>
            <a:r>
              <a:rPr lang="tr-TR" altLang="tr-TR" sz="1500" b="1" dirty="0"/>
              <a:t>:</a:t>
            </a:r>
          </a:p>
          <a:p>
            <a:pPr>
              <a:buFont typeface="Wingdings" pitchFamily="2" charset="2"/>
              <a:buNone/>
            </a:pPr>
            <a:r>
              <a:rPr lang="tr-TR" altLang="tr-TR" sz="1500" b="1" dirty="0"/>
              <a:t>	</a:t>
            </a:r>
            <a:r>
              <a:rPr lang="tr-TR" altLang="tr-TR" sz="1600" dirty="0"/>
              <a:t>İlkeleri, </a:t>
            </a:r>
            <a:r>
              <a:rPr lang="tr-TR" altLang="tr-TR" sz="1600" dirty="0" err="1"/>
              <a:t>Hunûfî</a:t>
            </a:r>
            <a:r>
              <a:rPr lang="tr-TR" altLang="tr-TR" sz="1600" dirty="0"/>
              <a:t> ve Şiî tesirler ile </a:t>
            </a:r>
            <a:r>
              <a:rPr lang="tr-TR" altLang="tr-TR" sz="1600" dirty="0" err="1"/>
              <a:t>fakr</a:t>
            </a:r>
            <a:r>
              <a:rPr lang="tr-TR" altLang="tr-TR" sz="1600" dirty="0"/>
              <a:t>, </a:t>
            </a:r>
            <a:r>
              <a:rPr lang="tr-TR" altLang="tr-TR" sz="1600" dirty="0" err="1"/>
              <a:t>tecerrüd</a:t>
            </a:r>
            <a:r>
              <a:rPr lang="tr-TR" altLang="tr-TR" sz="1600" dirty="0"/>
              <a:t>, melâmet ve vahdet-i </a:t>
            </a:r>
            <a:r>
              <a:rPr lang="tr-TR" altLang="tr-TR" sz="1600" dirty="0" err="1"/>
              <a:t>vücûd</a:t>
            </a:r>
            <a:r>
              <a:rPr lang="tr-TR" altLang="tr-TR" sz="1600" dirty="0"/>
              <a:t> gibi tasavvufî esaslar hareketle belirlenmiştir.</a:t>
            </a:r>
            <a:r>
              <a:rPr lang="tr-TR" altLang="tr-TR" sz="1600" b="1" dirty="0"/>
              <a:t> Buna göre:</a:t>
            </a:r>
          </a:p>
          <a:p>
            <a:pPr>
              <a:buFont typeface="Wingdings" pitchFamily="2" charset="2"/>
              <a:buNone/>
            </a:pPr>
            <a:r>
              <a:rPr lang="tr-TR" altLang="tr-TR" sz="1600" b="1" dirty="0"/>
              <a:t>	*Dünyaya itibar etmeme,</a:t>
            </a:r>
          </a:p>
          <a:p>
            <a:pPr>
              <a:buFont typeface="Wingdings" pitchFamily="2" charset="2"/>
              <a:buNone/>
            </a:pPr>
            <a:r>
              <a:rPr lang="tr-TR" altLang="tr-TR" sz="1600" b="1" dirty="0"/>
              <a:t>	*</a:t>
            </a:r>
            <a:r>
              <a:rPr lang="tr-TR" altLang="tr-TR" sz="1600" b="1" dirty="0" err="1"/>
              <a:t>Münzevî</a:t>
            </a:r>
            <a:r>
              <a:rPr lang="tr-TR" altLang="tr-TR" sz="1600" b="1" dirty="0"/>
              <a:t> bir yaşam sürme,</a:t>
            </a:r>
          </a:p>
          <a:p>
            <a:pPr>
              <a:buFont typeface="Wingdings" pitchFamily="2" charset="2"/>
              <a:buNone/>
            </a:pPr>
            <a:r>
              <a:rPr lang="tr-TR" altLang="tr-TR" sz="1600" b="1" dirty="0"/>
              <a:t>	*İyilikleri gizleyip kötülükleri sergileme,</a:t>
            </a:r>
          </a:p>
          <a:p>
            <a:pPr>
              <a:buFont typeface="Wingdings" pitchFamily="2" charset="2"/>
              <a:buNone/>
            </a:pPr>
            <a:r>
              <a:rPr lang="tr-TR" altLang="tr-TR" sz="1600" b="1" dirty="0"/>
              <a:t>	*Vahdet-i </a:t>
            </a:r>
            <a:r>
              <a:rPr lang="tr-TR" altLang="tr-TR" sz="1600" b="1" dirty="0" err="1"/>
              <a:t>vücud</a:t>
            </a:r>
            <a:r>
              <a:rPr lang="tr-TR" altLang="tr-TR" sz="1600" b="1" dirty="0"/>
              <a:t> düşüncesine devir, </a:t>
            </a:r>
            <a:r>
              <a:rPr lang="tr-TR" altLang="tr-TR" sz="1600" b="1" dirty="0" err="1"/>
              <a:t>tenâsüh</a:t>
            </a:r>
            <a:r>
              <a:rPr lang="tr-TR" altLang="tr-TR" sz="1600" b="1" dirty="0"/>
              <a:t> ve hulûl gibi inançlar karıştırma.</a:t>
            </a:r>
          </a:p>
        </p:txBody>
      </p:sp>
      <p:sp>
        <p:nvSpPr>
          <p:cNvPr id="17415" name="Rectangle 7"/>
          <p:cNvSpPr>
            <a:spLocks noGrp="1" noChangeArrowheads="1"/>
          </p:cNvSpPr>
          <p:nvPr>
            <p:ph sz="quarter" idx="2"/>
          </p:nvPr>
        </p:nvSpPr>
        <p:spPr>
          <a:xfrm>
            <a:off x="4643804" y="1600201"/>
            <a:ext cx="4042996" cy="4530725"/>
          </a:xfrm>
        </p:spPr>
        <p:txBody>
          <a:bodyPr/>
          <a:lstStyle/>
          <a:p>
            <a:pPr>
              <a:buFont typeface="Wingdings" pitchFamily="2" charset="2"/>
              <a:buNone/>
            </a:pPr>
            <a:r>
              <a:rPr lang="tr-TR" altLang="tr-TR" sz="1800" b="1" i="1"/>
              <a:t>KOLLARI</a:t>
            </a:r>
            <a:r>
              <a:rPr lang="tr-TR" altLang="tr-TR" sz="1800" b="1"/>
              <a:t>:</a:t>
            </a:r>
          </a:p>
          <a:p>
            <a:pPr>
              <a:buFont typeface="Wingdings" pitchFamily="2" charset="2"/>
              <a:buNone/>
            </a:pPr>
            <a:r>
              <a:rPr lang="tr-TR" altLang="tr-TR" sz="1800" b="1"/>
              <a:t>	En önemli kolu Haydâriliktir. </a:t>
            </a:r>
            <a:r>
              <a:rPr lang="tr-TR" altLang="tr-TR" sz="1800"/>
              <a:t>Diğer Kalenderîlerden ayrılmak için bıyıklarını kesmemişler ve boyunlarına demir halka takmışlar</a:t>
            </a:r>
          </a:p>
          <a:p>
            <a:pPr>
              <a:buFont typeface="Wingdings" pitchFamily="2" charset="2"/>
              <a:buNone/>
            </a:pPr>
            <a:r>
              <a:rPr lang="tr-TR" altLang="tr-TR" sz="1800" b="1"/>
              <a:t>	</a:t>
            </a:r>
          </a:p>
          <a:p>
            <a:pPr>
              <a:buFont typeface="Wingdings" pitchFamily="2" charset="2"/>
              <a:buNone/>
            </a:pPr>
            <a:r>
              <a:rPr lang="tr-TR" altLang="tr-TR" sz="1800" b="1" i="1"/>
              <a:t>ETKİSİ</a:t>
            </a:r>
            <a:r>
              <a:rPr lang="tr-TR" altLang="tr-TR" sz="1800" b="1"/>
              <a:t>:</a:t>
            </a:r>
          </a:p>
          <a:p>
            <a:pPr>
              <a:buFont typeface="Wingdings" pitchFamily="2" charset="2"/>
              <a:buNone/>
            </a:pPr>
            <a:r>
              <a:rPr lang="tr-TR" altLang="tr-TR" sz="1800" b="1"/>
              <a:t>	</a:t>
            </a:r>
            <a:r>
              <a:rPr lang="tr-TR" altLang="tr-TR" sz="1800"/>
              <a:t>En önemli etkisi </a:t>
            </a:r>
            <a:r>
              <a:rPr lang="tr-TR" altLang="tr-TR" sz="1800" b="1"/>
              <a:t>Bektâşilik</a:t>
            </a:r>
            <a:r>
              <a:rPr lang="tr-TR" altLang="tr-TR" sz="1800"/>
              <a:t>’in doğuşuna ortam hazırlamasıdır.</a:t>
            </a:r>
          </a:p>
        </p:txBody>
      </p:sp>
      <p:sp>
        <p:nvSpPr>
          <p:cNvPr id="17416" name="Line 8"/>
          <p:cNvSpPr>
            <a:spLocks noChangeShapeType="1"/>
          </p:cNvSpPr>
          <p:nvPr/>
        </p:nvSpPr>
        <p:spPr bwMode="auto">
          <a:xfrm>
            <a:off x="0" y="1196975"/>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7417" name="Line 9"/>
          <p:cNvSpPr>
            <a:spLocks noChangeShapeType="1"/>
          </p:cNvSpPr>
          <p:nvPr/>
        </p:nvSpPr>
        <p:spPr bwMode="auto">
          <a:xfrm>
            <a:off x="4506058" y="1412876"/>
            <a:ext cx="0" cy="4968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7418" name="Text Box 10"/>
          <p:cNvSpPr txBox="1">
            <a:spLocks noChangeArrowheads="1"/>
          </p:cNvSpPr>
          <p:nvPr/>
        </p:nvSpPr>
        <p:spPr bwMode="auto">
          <a:xfrm>
            <a:off x="4506058" y="77789"/>
            <a:ext cx="4917831"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FontTx/>
              <a:buChar char="•"/>
            </a:pPr>
            <a:r>
              <a:rPr lang="tr-TR" altLang="tr-TR" b="1">
                <a:effectLst>
                  <a:outerShdw blurRad="38100" dist="38100" dir="2700000" algn="tl">
                    <a:srgbClr val="010199"/>
                  </a:outerShdw>
                </a:effectLst>
              </a:rPr>
              <a:t>Yaşadıkları toplumun kurallarına tepki göstererek dünyayı kâle almayan ve bunu davranışlarıyla açığa vuran kişilerdir</a:t>
            </a:r>
          </a:p>
          <a:p>
            <a:endParaRPr lang="tr-TR" altLang="tr-TR"/>
          </a:p>
        </p:txBody>
      </p:sp>
    </p:spTree>
    <p:extLst>
      <p:ext uri="{BB962C8B-B14F-4D97-AF65-F5344CB8AC3E}">
        <p14:creationId xmlns:p14="http://schemas.microsoft.com/office/powerpoint/2010/main" val="620982475"/>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333376"/>
            <a:ext cx="2502877" cy="671513"/>
          </a:xfrm>
        </p:spPr>
        <p:txBody>
          <a:bodyPr>
            <a:normAutofit fontScale="90000"/>
          </a:bodyPr>
          <a:lstStyle/>
          <a:p>
            <a:pPr algn="l"/>
            <a:r>
              <a:rPr lang="tr-TR" altLang="tr-TR" sz="3600" b="1"/>
              <a:t>BÂTINÎLİK</a:t>
            </a:r>
          </a:p>
        </p:txBody>
      </p:sp>
      <p:sp>
        <p:nvSpPr>
          <p:cNvPr id="30723" name="Rectangle 3"/>
          <p:cNvSpPr>
            <a:spLocks noGrp="1" noChangeArrowheads="1"/>
          </p:cNvSpPr>
          <p:nvPr>
            <p:ph sz="quarter" idx="1"/>
          </p:nvPr>
        </p:nvSpPr>
        <p:spPr>
          <a:xfrm>
            <a:off x="317989" y="1279526"/>
            <a:ext cx="4120662" cy="5102225"/>
          </a:xfrm>
        </p:spPr>
        <p:txBody>
          <a:bodyPr>
            <a:normAutofit lnSpcReduction="10000"/>
          </a:bodyPr>
          <a:lstStyle/>
          <a:p>
            <a:pPr marL="609600" indent="-609600">
              <a:lnSpc>
                <a:spcPct val="80000"/>
              </a:lnSpc>
            </a:pPr>
            <a:r>
              <a:rPr lang="tr-TR" altLang="tr-TR" sz="1800" b="1" dirty="0"/>
              <a:t>Gizli olan şeylerin iç yüzünü bilme,</a:t>
            </a:r>
          </a:p>
          <a:p>
            <a:pPr marL="609600" indent="-609600">
              <a:lnSpc>
                <a:spcPct val="80000"/>
              </a:lnSpc>
            </a:pPr>
            <a:r>
              <a:rPr lang="tr-TR" altLang="tr-TR" sz="1800" b="1" dirty="0"/>
              <a:t>Kur’an’ın gerçek yorumunu ancak </a:t>
            </a:r>
            <a:r>
              <a:rPr lang="tr-TR" altLang="tr-TR" sz="1800" b="1" dirty="0" err="1"/>
              <a:t>mâsum</a:t>
            </a:r>
            <a:r>
              <a:rPr lang="tr-TR" altLang="tr-TR" sz="1800" b="1" dirty="0"/>
              <a:t> imamın bildiğine inanma </a:t>
            </a:r>
            <a:r>
              <a:rPr lang="tr-TR" altLang="tr-TR" sz="1200" b="1" dirty="0"/>
              <a:t>(</a:t>
            </a:r>
            <a:r>
              <a:rPr lang="tr-TR" altLang="tr-TR" sz="1200" b="1" dirty="0" err="1"/>
              <a:t>ismâilî</a:t>
            </a:r>
            <a:r>
              <a:rPr lang="tr-TR" altLang="tr-TR" sz="1200" b="1" dirty="0"/>
              <a:t> </a:t>
            </a:r>
            <a:r>
              <a:rPr lang="tr-TR" altLang="tr-TR" sz="1200" b="1" dirty="0" err="1"/>
              <a:t>bâtınilik</a:t>
            </a:r>
            <a:r>
              <a:rPr lang="tr-TR" altLang="tr-TR" sz="1200" b="1" dirty="0"/>
              <a:t> gibi. </a:t>
            </a:r>
            <a:r>
              <a:rPr lang="tr-TR" altLang="tr-TR" sz="1200" b="1" dirty="0" err="1"/>
              <a:t>Hurûfilik’te</a:t>
            </a:r>
            <a:r>
              <a:rPr lang="tr-TR" altLang="tr-TR" sz="1200" b="1" dirty="0"/>
              <a:t> </a:t>
            </a:r>
            <a:r>
              <a:rPr lang="tr-TR" altLang="tr-TR" sz="1200" b="1" dirty="0" err="1"/>
              <a:t>Fazlullah</a:t>
            </a:r>
            <a:r>
              <a:rPr lang="tr-TR" altLang="tr-TR" sz="1200" b="1" dirty="0"/>
              <a:t> bilir, Tasavvufta ise </a:t>
            </a:r>
            <a:r>
              <a:rPr lang="tr-TR" altLang="tr-TR" sz="1200" b="1" dirty="0" err="1"/>
              <a:t>Gavs</a:t>
            </a:r>
            <a:r>
              <a:rPr lang="tr-TR" altLang="tr-TR" sz="1200" b="1" dirty="0"/>
              <a:t> ve Kutup bilir)</a:t>
            </a:r>
          </a:p>
          <a:p>
            <a:pPr marL="609600" indent="-609600">
              <a:lnSpc>
                <a:spcPct val="80000"/>
              </a:lnSpc>
            </a:pPr>
            <a:r>
              <a:rPr lang="tr-TR" altLang="tr-TR" sz="1800" b="1" dirty="0" err="1"/>
              <a:t>İslâmı</a:t>
            </a:r>
            <a:r>
              <a:rPr lang="tr-TR" altLang="tr-TR" sz="1800" b="1" dirty="0"/>
              <a:t> farklı yorumlayıp inkâr ve </a:t>
            </a:r>
            <a:r>
              <a:rPr lang="tr-TR" altLang="tr-TR" sz="1800" b="1" dirty="0" err="1"/>
              <a:t>ibâha</a:t>
            </a:r>
            <a:r>
              <a:rPr lang="tr-TR" altLang="tr-TR" sz="1800" b="1" dirty="0"/>
              <a:t> sınırına kadar götürme</a:t>
            </a:r>
          </a:p>
          <a:p>
            <a:pPr marL="609600" indent="-609600">
              <a:lnSpc>
                <a:spcPct val="80000"/>
              </a:lnSpc>
            </a:pPr>
            <a:r>
              <a:rPr lang="tr-TR" altLang="tr-TR" sz="1800" b="1" dirty="0"/>
              <a:t>Gizli teşkilatlar kurup yönetime karşı isyan</a:t>
            </a:r>
          </a:p>
          <a:p>
            <a:pPr marL="609600" indent="-609600">
              <a:lnSpc>
                <a:spcPct val="80000"/>
              </a:lnSpc>
              <a:buFont typeface="Wingdings" pitchFamily="2" charset="2"/>
              <a:buNone/>
            </a:pPr>
            <a:endParaRPr lang="tr-TR" altLang="tr-TR" sz="2000" b="1" dirty="0"/>
          </a:p>
          <a:p>
            <a:pPr marL="609600" indent="-609600">
              <a:lnSpc>
                <a:spcPct val="80000"/>
              </a:lnSpc>
              <a:buFont typeface="Wingdings" pitchFamily="2" charset="2"/>
              <a:buNone/>
            </a:pPr>
            <a:r>
              <a:rPr lang="tr-TR" altLang="tr-TR" sz="2000" b="1" dirty="0"/>
              <a:t>DOKTRİN</a:t>
            </a:r>
          </a:p>
          <a:p>
            <a:pPr marL="609600" indent="-609600">
              <a:lnSpc>
                <a:spcPct val="80000"/>
              </a:lnSpc>
            </a:pPr>
            <a:r>
              <a:rPr lang="tr-TR" altLang="tr-TR" sz="2000" b="1" dirty="0"/>
              <a:t>Klasik </a:t>
            </a:r>
            <a:r>
              <a:rPr lang="tr-TR" altLang="tr-TR" sz="2000" b="1" dirty="0" err="1"/>
              <a:t>Metod</a:t>
            </a:r>
            <a:r>
              <a:rPr lang="tr-TR" altLang="tr-TR" sz="2000" b="1" dirty="0"/>
              <a:t> Dışında Yorum (</a:t>
            </a:r>
            <a:r>
              <a:rPr lang="tr-TR" altLang="tr-TR" sz="2000" b="1" dirty="0" err="1"/>
              <a:t>Te’vil</a:t>
            </a:r>
            <a:r>
              <a:rPr lang="tr-TR" altLang="tr-TR" sz="2000" b="1" dirty="0"/>
              <a:t>)</a:t>
            </a:r>
          </a:p>
          <a:p>
            <a:pPr marL="609600" indent="-609600">
              <a:lnSpc>
                <a:spcPct val="80000"/>
              </a:lnSpc>
            </a:pPr>
            <a:r>
              <a:rPr lang="tr-TR" altLang="tr-TR" sz="2000" b="1" dirty="0" err="1"/>
              <a:t>Gulüvv</a:t>
            </a:r>
            <a:r>
              <a:rPr lang="tr-TR" altLang="tr-TR" sz="2000" b="1" dirty="0"/>
              <a:t> (Peygamberler hakkında aşırı inanç)</a:t>
            </a:r>
          </a:p>
          <a:p>
            <a:pPr marL="609600" indent="-609600">
              <a:lnSpc>
                <a:spcPct val="80000"/>
              </a:lnSpc>
            </a:pPr>
            <a:r>
              <a:rPr lang="tr-TR" altLang="tr-TR" sz="2000" b="1" dirty="0"/>
              <a:t>Hulul ve </a:t>
            </a:r>
            <a:r>
              <a:rPr lang="tr-TR" altLang="tr-TR" sz="2000" b="1" dirty="0" err="1"/>
              <a:t>ittihad</a:t>
            </a:r>
            <a:endParaRPr lang="tr-TR" altLang="tr-TR" sz="2000" b="1" dirty="0"/>
          </a:p>
          <a:p>
            <a:pPr marL="609600" indent="-609600">
              <a:lnSpc>
                <a:spcPct val="80000"/>
              </a:lnSpc>
            </a:pPr>
            <a:r>
              <a:rPr lang="tr-TR" altLang="tr-TR" sz="2000" b="1" dirty="0" err="1"/>
              <a:t>Tenâsüh</a:t>
            </a:r>
            <a:endParaRPr lang="tr-TR" altLang="tr-TR" sz="2000" b="1" dirty="0"/>
          </a:p>
          <a:p>
            <a:pPr marL="609600" indent="-609600">
              <a:lnSpc>
                <a:spcPct val="80000"/>
              </a:lnSpc>
            </a:pPr>
            <a:r>
              <a:rPr lang="tr-TR" altLang="tr-TR" sz="2000" b="1" dirty="0" err="1"/>
              <a:t>İbahilik</a:t>
            </a:r>
            <a:endParaRPr lang="tr-TR" altLang="tr-TR" sz="2000" b="1" dirty="0"/>
          </a:p>
        </p:txBody>
      </p:sp>
      <p:sp>
        <p:nvSpPr>
          <p:cNvPr id="30724" name="Rectangle 4"/>
          <p:cNvSpPr>
            <a:spLocks noChangeArrowheads="1"/>
          </p:cNvSpPr>
          <p:nvPr/>
        </p:nvSpPr>
        <p:spPr bwMode="auto">
          <a:xfrm>
            <a:off x="3574074" y="-26988"/>
            <a:ext cx="5517173" cy="1190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r-TR" altLang="tr-TR" sz="3600" b="1"/>
              <a:t>*</a:t>
            </a:r>
            <a:r>
              <a:rPr lang="tr-TR" altLang="tr-TR" b="1"/>
              <a:t> İslam topraklarına sonradan katılan yerlerdeki insanların, gelenek ve göreneklerine İslâmî bir maske geçirerek yaşamlarına devam etmesidir</a:t>
            </a:r>
          </a:p>
        </p:txBody>
      </p:sp>
      <p:sp>
        <p:nvSpPr>
          <p:cNvPr id="30725" name="Line 5"/>
          <p:cNvSpPr>
            <a:spLocks noChangeShapeType="1"/>
          </p:cNvSpPr>
          <p:nvPr/>
        </p:nvSpPr>
        <p:spPr bwMode="auto">
          <a:xfrm>
            <a:off x="0" y="1196975"/>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26" name="Rectangle 6"/>
          <p:cNvSpPr>
            <a:spLocks noChangeArrowheads="1"/>
          </p:cNvSpPr>
          <p:nvPr/>
        </p:nvSpPr>
        <p:spPr bwMode="auto">
          <a:xfrm>
            <a:off x="4572000" y="1268413"/>
            <a:ext cx="4319954"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Arial" charset="0"/>
              </a:defRPr>
            </a:lvl1pPr>
            <a:lvl2pPr marL="990600" indent="-533400">
              <a:spcBef>
                <a:spcPct val="20000"/>
              </a:spcBef>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Arial" charset="0"/>
              </a:defRPr>
            </a:lvl2pPr>
            <a:lvl3pPr marL="1371600" indent="-457200">
              <a:spcBef>
                <a:spcPct val="20000"/>
              </a:spcBef>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Arial" charset="0"/>
              </a:defRPr>
            </a:lvl3pPr>
            <a:lvl4pPr marL="1752600" indent="-381000">
              <a:spcBef>
                <a:spcPct val="20000"/>
              </a:spcBef>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Arial" charset="0"/>
              </a:defRPr>
            </a:lvl4pPr>
            <a:lvl5pPr marL="2209800" indent="-381000">
              <a:spcBef>
                <a:spcPct val="20000"/>
              </a:spcBef>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Arial" charset="0"/>
              </a:defRPr>
            </a:lvl5pPr>
            <a:lvl6pPr marL="2667000" indent="-38100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Arial" charset="0"/>
              </a:defRPr>
            </a:lvl6pPr>
            <a:lvl7pPr marL="3124200" indent="-38100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Arial" charset="0"/>
              </a:defRPr>
            </a:lvl7pPr>
            <a:lvl8pPr marL="3581400" indent="-38100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Arial" charset="0"/>
              </a:defRPr>
            </a:lvl8pPr>
            <a:lvl9pPr marL="4038600" indent="-38100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Arial" charset="0"/>
              </a:defRPr>
            </a:lvl9pPr>
          </a:lstStyle>
          <a:p>
            <a:pPr algn="ctr">
              <a:lnSpc>
                <a:spcPct val="90000"/>
              </a:lnSpc>
              <a:buFont typeface="Wingdings" pitchFamily="2" charset="2"/>
              <a:buNone/>
            </a:pPr>
            <a:r>
              <a:rPr lang="tr-TR" altLang="tr-TR" sz="2000" b="1"/>
              <a:t>TEŞKİLAT</a:t>
            </a:r>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1600" b="1"/>
          </a:p>
          <a:p>
            <a:pPr>
              <a:lnSpc>
                <a:spcPct val="90000"/>
              </a:lnSpc>
              <a:buFont typeface="Wingdings" pitchFamily="2" charset="2"/>
              <a:buNone/>
            </a:pPr>
            <a:endParaRPr lang="tr-TR" altLang="tr-TR" sz="500" b="1"/>
          </a:p>
          <a:p>
            <a:pPr>
              <a:lnSpc>
                <a:spcPct val="90000"/>
              </a:lnSpc>
              <a:buFont typeface="Wingdings" pitchFamily="2" charset="2"/>
              <a:buNone/>
            </a:pPr>
            <a:endParaRPr lang="tr-TR" altLang="tr-TR" sz="800" b="1"/>
          </a:p>
          <a:p>
            <a:pPr>
              <a:lnSpc>
                <a:spcPct val="90000"/>
              </a:lnSpc>
              <a:buFont typeface="Wingdings" pitchFamily="2" charset="2"/>
              <a:buNone/>
            </a:pPr>
            <a:r>
              <a:rPr lang="tr-TR" altLang="tr-TR" sz="2000" b="1"/>
              <a:t>ETKİLERİ</a:t>
            </a:r>
            <a:r>
              <a:rPr lang="tr-TR" altLang="tr-TR" sz="1600" b="1"/>
              <a:t>:</a:t>
            </a:r>
          </a:p>
          <a:p>
            <a:pPr>
              <a:lnSpc>
                <a:spcPct val="90000"/>
              </a:lnSpc>
            </a:pPr>
            <a:r>
              <a:rPr lang="tr-TR" altLang="tr-TR" sz="2000" b="1"/>
              <a:t>İsmâilîlik </a:t>
            </a:r>
            <a:r>
              <a:rPr lang="tr-TR" altLang="tr-TR" sz="1200" b="1"/>
              <a:t>(Özellikle Alamut İsmaililiği)</a:t>
            </a:r>
          </a:p>
          <a:p>
            <a:pPr>
              <a:lnSpc>
                <a:spcPct val="90000"/>
              </a:lnSpc>
            </a:pPr>
            <a:r>
              <a:rPr lang="tr-TR" altLang="tr-TR" sz="2000" b="1"/>
              <a:t>Dürzilik</a:t>
            </a:r>
          </a:p>
          <a:p>
            <a:pPr>
              <a:lnSpc>
                <a:spcPct val="90000"/>
              </a:lnSpc>
            </a:pPr>
            <a:r>
              <a:rPr lang="tr-TR" altLang="tr-TR" sz="2000" b="1"/>
              <a:t>Nusayrilik</a:t>
            </a:r>
          </a:p>
          <a:p>
            <a:pPr>
              <a:lnSpc>
                <a:spcPct val="90000"/>
              </a:lnSpc>
            </a:pPr>
            <a:r>
              <a:rPr lang="tr-TR" altLang="tr-TR" sz="2000" b="1"/>
              <a:t>Babâilik – Bahâilik </a:t>
            </a:r>
            <a:r>
              <a:rPr lang="tr-TR" altLang="tr-TR" sz="1200" b="1"/>
              <a:t>(İngiliz kolonistlerinin oluşturduğu bir düşünce)</a:t>
            </a:r>
          </a:p>
          <a:p>
            <a:pPr>
              <a:lnSpc>
                <a:spcPct val="90000"/>
              </a:lnSpc>
            </a:pPr>
            <a:r>
              <a:rPr lang="tr-TR" altLang="tr-TR" sz="2000" b="1"/>
              <a:t>Hurûfilik </a:t>
            </a:r>
            <a:r>
              <a:rPr lang="tr-TR" altLang="tr-TR" sz="1200" b="1"/>
              <a:t>(Nurun yerini söz almış, bütün yaratılış seslerle oluşuyor)</a:t>
            </a:r>
            <a:endParaRPr lang="tr-TR" altLang="tr-TR" sz="2000" b="1"/>
          </a:p>
          <a:p>
            <a:pPr>
              <a:lnSpc>
                <a:spcPct val="90000"/>
              </a:lnSpc>
            </a:pPr>
            <a:r>
              <a:rPr lang="tr-TR" altLang="tr-TR" sz="2000" b="1"/>
              <a:t>Tasavvuf</a:t>
            </a:r>
            <a:endParaRPr lang="tr-TR" altLang="tr-TR" sz="2400" b="1"/>
          </a:p>
        </p:txBody>
      </p:sp>
      <p:sp>
        <p:nvSpPr>
          <p:cNvPr id="30727" name="AutoShape 7"/>
          <p:cNvSpPr>
            <a:spLocks noChangeArrowheads="1"/>
          </p:cNvSpPr>
          <p:nvPr/>
        </p:nvSpPr>
        <p:spPr bwMode="auto">
          <a:xfrm>
            <a:off x="5568462" y="1701801"/>
            <a:ext cx="2195146" cy="2232025"/>
          </a:xfrm>
          <a:prstGeom prst="flowChartExtra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a:p>
        </p:txBody>
      </p:sp>
      <p:sp>
        <p:nvSpPr>
          <p:cNvPr id="30728" name="Line 8"/>
          <p:cNvSpPr>
            <a:spLocks noChangeShapeType="1"/>
          </p:cNvSpPr>
          <p:nvPr/>
        </p:nvSpPr>
        <p:spPr bwMode="auto">
          <a:xfrm>
            <a:off x="6233747" y="2565400"/>
            <a:ext cx="86457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29" name="Line 9"/>
          <p:cNvSpPr>
            <a:spLocks noChangeShapeType="1"/>
          </p:cNvSpPr>
          <p:nvPr/>
        </p:nvSpPr>
        <p:spPr bwMode="auto">
          <a:xfrm>
            <a:off x="6034454" y="2997200"/>
            <a:ext cx="1263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30" name="Line 10"/>
          <p:cNvSpPr>
            <a:spLocks noChangeShapeType="1"/>
          </p:cNvSpPr>
          <p:nvPr/>
        </p:nvSpPr>
        <p:spPr bwMode="auto">
          <a:xfrm>
            <a:off x="5835162" y="3429000"/>
            <a:ext cx="166174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31" name="Text Box 11"/>
          <p:cNvSpPr txBox="1">
            <a:spLocks noChangeArrowheads="1"/>
          </p:cNvSpPr>
          <p:nvPr/>
        </p:nvSpPr>
        <p:spPr bwMode="auto">
          <a:xfrm>
            <a:off x="6359770" y="2276475"/>
            <a:ext cx="671146"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600" b="1"/>
              <a:t>iMAM</a:t>
            </a:r>
          </a:p>
        </p:txBody>
      </p:sp>
      <p:sp>
        <p:nvSpPr>
          <p:cNvPr id="30732" name="Text Box 12"/>
          <p:cNvSpPr txBox="1">
            <a:spLocks noChangeArrowheads="1"/>
          </p:cNvSpPr>
          <p:nvPr/>
        </p:nvSpPr>
        <p:spPr bwMode="auto">
          <a:xfrm>
            <a:off x="6216162" y="2660650"/>
            <a:ext cx="88998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600" b="1"/>
              <a:t>HÜCCET</a:t>
            </a:r>
          </a:p>
        </p:txBody>
      </p:sp>
      <p:sp>
        <p:nvSpPr>
          <p:cNvPr id="30733" name="Text Box 13"/>
          <p:cNvSpPr txBox="1">
            <a:spLocks noChangeArrowheads="1"/>
          </p:cNvSpPr>
          <p:nvPr/>
        </p:nvSpPr>
        <p:spPr bwMode="auto">
          <a:xfrm>
            <a:off x="6472604" y="3068638"/>
            <a:ext cx="492369"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600" b="1"/>
              <a:t>DÂİ</a:t>
            </a:r>
          </a:p>
        </p:txBody>
      </p:sp>
      <p:sp>
        <p:nvSpPr>
          <p:cNvPr id="30734" name="Text Box 14"/>
          <p:cNvSpPr txBox="1">
            <a:spLocks noChangeArrowheads="1"/>
          </p:cNvSpPr>
          <p:nvPr/>
        </p:nvSpPr>
        <p:spPr bwMode="auto">
          <a:xfrm>
            <a:off x="6150220" y="3524250"/>
            <a:ext cx="109427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1600" b="1"/>
              <a:t>MÜSTECİB</a:t>
            </a:r>
          </a:p>
        </p:txBody>
      </p:sp>
      <p:sp>
        <p:nvSpPr>
          <p:cNvPr id="30735" name="Text Box 15"/>
          <p:cNvSpPr txBox="1">
            <a:spLocks noChangeArrowheads="1"/>
          </p:cNvSpPr>
          <p:nvPr/>
        </p:nvSpPr>
        <p:spPr bwMode="auto">
          <a:xfrm>
            <a:off x="252047" y="6308725"/>
            <a:ext cx="444134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2200" i="1">
                <a:effectLst>
                  <a:outerShdw blurRad="38100" dist="38100" dir="2700000" algn="tl">
                    <a:srgbClr val="010199"/>
                  </a:outerShdw>
                </a:effectLst>
              </a:rPr>
              <a:t>Zırva te’vil götürmez- T.Kortantamer</a:t>
            </a:r>
          </a:p>
        </p:txBody>
      </p:sp>
      <p:sp>
        <p:nvSpPr>
          <p:cNvPr id="30736" name="Line 16"/>
          <p:cNvSpPr>
            <a:spLocks noChangeShapeType="1"/>
          </p:cNvSpPr>
          <p:nvPr/>
        </p:nvSpPr>
        <p:spPr bwMode="auto">
          <a:xfrm>
            <a:off x="317989" y="6308725"/>
            <a:ext cx="398877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506805007"/>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ChangeArrowheads="1"/>
          </p:cNvSpPr>
          <p:nvPr>
            <p:ph type="title"/>
          </p:nvPr>
        </p:nvSpPr>
        <p:spPr>
          <a:xfrm>
            <a:off x="600808" y="304801"/>
            <a:ext cx="7959969" cy="557213"/>
          </a:xfrm>
        </p:spPr>
        <p:txBody>
          <a:bodyPr>
            <a:normAutofit fontScale="90000"/>
          </a:bodyPr>
          <a:lstStyle/>
          <a:p>
            <a:r>
              <a:rPr lang="tr-TR" altLang="tr-TR" sz="3600" b="1"/>
              <a:t>A L E V İ L İ K – B E K T Â Ş İ L İ K</a:t>
            </a:r>
          </a:p>
        </p:txBody>
      </p:sp>
      <p:sp>
        <p:nvSpPr>
          <p:cNvPr id="35845" name="Rectangle 5"/>
          <p:cNvSpPr>
            <a:spLocks noGrp="1" noChangeArrowheads="1"/>
          </p:cNvSpPr>
          <p:nvPr>
            <p:ph sz="quarter" idx="1"/>
          </p:nvPr>
        </p:nvSpPr>
        <p:spPr>
          <a:xfrm>
            <a:off x="240173" y="6453336"/>
            <a:ext cx="4188069" cy="1512168"/>
          </a:xfrm>
        </p:spPr>
        <p:txBody>
          <a:bodyPr>
            <a:normAutofit/>
          </a:bodyPr>
          <a:lstStyle/>
          <a:p>
            <a:pPr>
              <a:lnSpc>
                <a:spcPct val="80000"/>
              </a:lnSpc>
            </a:pPr>
            <a:endParaRPr lang="tr-TR" altLang="tr-TR" sz="1800" b="1" dirty="0"/>
          </a:p>
          <a:p>
            <a:pPr>
              <a:lnSpc>
                <a:spcPct val="80000"/>
              </a:lnSpc>
            </a:pPr>
            <a:endParaRPr lang="tr-TR" altLang="tr-TR" sz="1800" b="1" dirty="0"/>
          </a:p>
        </p:txBody>
      </p:sp>
      <p:sp>
        <p:nvSpPr>
          <p:cNvPr id="35847" name="Line 7"/>
          <p:cNvSpPr>
            <a:spLocks noChangeShapeType="1"/>
          </p:cNvSpPr>
          <p:nvPr/>
        </p:nvSpPr>
        <p:spPr bwMode="auto">
          <a:xfrm>
            <a:off x="0" y="908050"/>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8" name="Line 8"/>
          <p:cNvSpPr>
            <a:spLocks noChangeShapeType="1"/>
          </p:cNvSpPr>
          <p:nvPr/>
        </p:nvSpPr>
        <p:spPr bwMode="auto">
          <a:xfrm>
            <a:off x="4506058" y="1052513"/>
            <a:ext cx="0" cy="54721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 name="Yuvarlatılmış Dikdörtgen 4"/>
          <p:cNvSpPr/>
          <p:nvPr/>
        </p:nvSpPr>
        <p:spPr>
          <a:xfrm>
            <a:off x="262583" y="1009924"/>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altLang="tr-TR" b="1" i="1" dirty="0"/>
              <a:t>ALEVİLİK</a:t>
            </a:r>
            <a:endParaRPr lang="tr-TR" dirty="0"/>
          </a:p>
        </p:txBody>
      </p:sp>
      <p:sp>
        <p:nvSpPr>
          <p:cNvPr id="6" name="Yuvarlatılmış Dikdörtgen 5"/>
          <p:cNvSpPr/>
          <p:nvPr/>
        </p:nvSpPr>
        <p:spPr>
          <a:xfrm>
            <a:off x="262583" y="1663874"/>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a:t>Ali’ye mensup, Aliye ait</a:t>
            </a:r>
          </a:p>
        </p:txBody>
      </p:sp>
      <p:sp>
        <p:nvSpPr>
          <p:cNvPr id="12" name="Yuvarlatılmış Dikdörtgen 11"/>
          <p:cNvSpPr/>
          <p:nvPr/>
        </p:nvSpPr>
        <p:spPr>
          <a:xfrm>
            <a:off x="281980" y="2276872"/>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a:t>En üstün sahabe, ilk halife olması gereken kişi</a:t>
            </a:r>
          </a:p>
        </p:txBody>
      </p:sp>
      <p:sp>
        <p:nvSpPr>
          <p:cNvPr id="14" name="Yuvarlatılmış Dikdörtgen 13"/>
          <p:cNvSpPr/>
          <p:nvPr/>
        </p:nvSpPr>
        <p:spPr>
          <a:xfrm>
            <a:off x="281980" y="2915593"/>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a:t>Anadolu </a:t>
            </a:r>
            <a:r>
              <a:rPr lang="tr-TR" altLang="tr-TR" sz="1200" b="1" dirty="0" smtClean="0"/>
              <a:t>Alevilerine </a:t>
            </a:r>
            <a:r>
              <a:rPr lang="tr-TR" altLang="tr-TR" sz="1200" b="1" i="1" dirty="0" smtClean="0"/>
              <a:t>Kızılbaş</a:t>
            </a:r>
            <a:r>
              <a:rPr lang="tr-TR" altLang="tr-TR" sz="1200" b="1" dirty="0" smtClean="0"/>
              <a:t> (</a:t>
            </a:r>
            <a:r>
              <a:rPr lang="tr-TR" altLang="tr-TR" sz="1200" b="1" dirty="0"/>
              <a:t>başlarına kırmızı börk taktıkları için)</a:t>
            </a:r>
          </a:p>
        </p:txBody>
      </p:sp>
      <p:sp>
        <p:nvSpPr>
          <p:cNvPr id="15" name="Yuvarlatılmış Dikdörtgen 14"/>
          <p:cNvSpPr/>
          <p:nvPr/>
        </p:nvSpPr>
        <p:spPr>
          <a:xfrm>
            <a:off x="281980" y="4221088"/>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a:t>Doğuşu: İlk siyasi olaylar, </a:t>
            </a:r>
            <a:r>
              <a:rPr lang="tr-TR" altLang="tr-TR" sz="1200" b="1" dirty="0" err="1"/>
              <a:t>Cemel</a:t>
            </a:r>
            <a:r>
              <a:rPr lang="tr-TR" altLang="tr-TR" sz="1200" b="1" dirty="0"/>
              <a:t>, </a:t>
            </a:r>
            <a:r>
              <a:rPr lang="tr-TR" altLang="tr-TR" sz="1200" b="1" dirty="0" err="1"/>
              <a:t>Sıffin,Emevilerin</a:t>
            </a:r>
            <a:r>
              <a:rPr lang="tr-TR" altLang="tr-TR" sz="1200" b="1" dirty="0"/>
              <a:t> iktidar arzusu, </a:t>
            </a:r>
            <a:r>
              <a:rPr lang="tr-TR" altLang="tr-TR" sz="1200" b="1" dirty="0" err="1"/>
              <a:t>Kerbelâ</a:t>
            </a:r>
            <a:r>
              <a:rPr lang="tr-TR" altLang="tr-TR" sz="1200" b="1" dirty="0"/>
              <a:t>, Türk göçleri ve ilk Türk-İslam ilişkileri</a:t>
            </a:r>
          </a:p>
        </p:txBody>
      </p:sp>
      <p:sp>
        <p:nvSpPr>
          <p:cNvPr id="16" name="Yuvarlatılmış Dikdörtgen 15"/>
          <p:cNvSpPr/>
          <p:nvPr/>
        </p:nvSpPr>
        <p:spPr>
          <a:xfrm>
            <a:off x="281980" y="3572545"/>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a:t>Kırmızı külah şaman geleneğinden gelir</a:t>
            </a:r>
          </a:p>
        </p:txBody>
      </p:sp>
      <p:sp>
        <p:nvSpPr>
          <p:cNvPr id="17" name="Yuvarlatılmış Dikdörtgen 16"/>
          <p:cNvSpPr/>
          <p:nvPr/>
        </p:nvSpPr>
        <p:spPr>
          <a:xfrm>
            <a:off x="262583" y="4869160"/>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a:t>Türklerin İslamlaşmasında İran etkisi</a:t>
            </a:r>
          </a:p>
          <a:p>
            <a:pPr>
              <a:lnSpc>
                <a:spcPct val="80000"/>
              </a:lnSpc>
            </a:pPr>
            <a:endParaRPr lang="tr-TR" altLang="tr-TR" sz="1200" b="1" dirty="0"/>
          </a:p>
        </p:txBody>
      </p:sp>
      <p:sp>
        <p:nvSpPr>
          <p:cNvPr id="18" name="Yuvarlatılmış Dikdörtgen 17"/>
          <p:cNvSpPr/>
          <p:nvPr/>
        </p:nvSpPr>
        <p:spPr>
          <a:xfrm>
            <a:off x="293068" y="5517232"/>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err="1"/>
              <a:t>Yesevi</a:t>
            </a:r>
            <a:r>
              <a:rPr lang="tr-TR" altLang="tr-TR" sz="1200" b="1" dirty="0"/>
              <a:t> Etkisi, Anadolu’nun Türkleşmesi ve </a:t>
            </a:r>
            <a:r>
              <a:rPr lang="tr-TR" altLang="tr-TR" sz="1200" b="1" dirty="0" err="1"/>
              <a:t>islamlaşması</a:t>
            </a:r>
            <a:r>
              <a:rPr lang="tr-TR" altLang="tr-TR" sz="1200" b="1" dirty="0"/>
              <a:t>, Dervişler, Rum abdalları</a:t>
            </a:r>
          </a:p>
          <a:p>
            <a:pPr>
              <a:lnSpc>
                <a:spcPct val="80000"/>
              </a:lnSpc>
            </a:pPr>
            <a:endParaRPr lang="tr-TR" altLang="tr-TR" sz="1200" b="1" dirty="0"/>
          </a:p>
        </p:txBody>
      </p:sp>
      <p:sp>
        <p:nvSpPr>
          <p:cNvPr id="19" name="Yuvarlatılmış Dikdörtgen 18"/>
          <p:cNvSpPr/>
          <p:nvPr/>
        </p:nvSpPr>
        <p:spPr>
          <a:xfrm>
            <a:off x="293068" y="6165602"/>
            <a:ext cx="4104456" cy="43204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80000"/>
              </a:lnSpc>
            </a:pPr>
            <a:r>
              <a:rPr lang="tr-TR" altLang="tr-TR" sz="1200" b="1" dirty="0"/>
              <a:t>Medrese </a:t>
            </a:r>
            <a:r>
              <a:rPr lang="tr-TR" altLang="tr-TR" sz="1200" b="1" dirty="0" err="1"/>
              <a:t>müslümanlığı</a:t>
            </a:r>
            <a:r>
              <a:rPr lang="tr-TR" altLang="tr-TR" sz="1200" b="1" dirty="0"/>
              <a:t> ile göçebe Türk </a:t>
            </a:r>
            <a:r>
              <a:rPr lang="tr-TR" altLang="tr-TR" sz="1200" b="1" dirty="0" err="1"/>
              <a:t>islamı</a:t>
            </a:r>
            <a:endParaRPr lang="tr-TR" altLang="tr-TR" sz="1200" b="1" dirty="0"/>
          </a:p>
          <a:p>
            <a:pPr>
              <a:lnSpc>
                <a:spcPct val="80000"/>
              </a:lnSpc>
            </a:pPr>
            <a:endParaRPr lang="tr-TR" altLang="tr-TR" sz="1200" b="1" dirty="0"/>
          </a:p>
        </p:txBody>
      </p:sp>
      <p:sp>
        <p:nvSpPr>
          <p:cNvPr id="20" name="Yuvarlatılmış Dikdörtgen 19"/>
          <p:cNvSpPr/>
          <p:nvPr/>
        </p:nvSpPr>
        <p:spPr>
          <a:xfrm>
            <a:off x="4860032" y="1025800"/>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altLang="tr-TR" b="1" i="1" dirty="0" smtClean="0"/>
              <a:t>BEKTAŞİLİK</a:t>
            </a:r>
            <a:endParaRPr lang="tr-TR" dirty="0"/>
          </a:p>
        </p:txBody>
      </p:sp>
      <p:sp>
        <p:nvSpPr>
          <p:cNvPr id="21" name="Yuvarlatılmış Dikdörtgen 20"/>
          <p:cNvSpPr/>
          <p:nvPr/>
        </p:nvSpPr>
        <p:spPr>
          <a:xfrm>
            <a:off x="4886568" y="1663874"/>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altLang="tr-TR" sz="1200" dirty="0" smtClean="0"/>
              <a:t>Balım Sultan 2. PİR kabul edilir. </a:t>
            </a:r>
          </a:p>
          <a:p>
            <a:r>
              <a:rPr lang="tr-TR" altLang="tr-TR" sz="1200" dirty="0" smtClean="0"/>
              <a:t>12 tarikattan biridir. Tarikat kapısı herkese açıktır.</a:t>
            </a:r>
            <a:endParaRPr lang="tr-TR" sz="1200" dirty="0"/>
          </a:p>
        </p:txBody>
      </p:sp>
      <p:sp>
        <p:nvSpPr>
          <p:cNvPr id="22" name="Yuvarlatılmış Dikdörtgen 21"/>
          <p:cNvSpPr/>
          <p:nvPr/>
        </p:nvSpPr>
        <p:spPr>
          <a:xfrm>
            <a:off x="4886568" y="2276872"/>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altLang="tr-TR" sz="1200" dirty="0" smtClean="0"/>
              <a:t>Gönle çok önem verilir, </a:t>
            </a:r>
          </a:p>
          <a:p>
            <a:r>
              <a:rPr lang="tr-TR" altLang="tr-TR" sz="1200" dirty="0" err="1" smtClean="0"/>
              <a:t>Yesevi</a:t>
            </a:r>
            <a:r>
              <a:rPr lang="tr-TR" altLang="tr-TR" sz="1200" dirty="0" smtClean="0"/>
              <a:t> ocağından feyz almıştır.</a:t>
            </a:r>
            <a:endParaRPr lang="tr-TR" sz="1200" dirty="0"/>
          </a:p>
        </p:txBody>
      </p:sp>
      <p:sp>
        <p:nvSpPr>
          <p:cNvPr id="23" name="Yuvarlatılmış Dikdörtgen 22"/>
          <p:cNvSpPr/>
          <p:nvPr/>
        </p:nvSpPr>
        <p:spPr>
          <a:xfrm>
            <a:off x="4920848" y="2916661"/>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altLang="tr-TR" sz="1200" dirty="0" smtClean="0"/>
              <a:t>Batıni</a:t>
            </a:r>
            <a:r>
              <a:rPr lang="tr-TR" altLang="tr-TR" sz="1200" i="1" dirty="0" smtClean="0"/>
              <a:t>, Hurufi, Şii, Kalenderi gruplar Hacı Bektaş Veli’nin arkasına saklanmıştır.</a:t>
            </a:r>
            <a:endParaRPr lang="tr-TR" sz="1200" dirty="0"/>
          </a:p>
        </p:txBody>
      </p:sp>
      <p:sp>
        <p:nvSpPr>
          <p:cNvPr id="24" name="Yuvarlatılmış Dikdörtgen 23"/>
          <p:cNvSpPr/>
          <p:nvPr/>
        </p:nvSpPr>
        <p:spPr>
          <a:xfrm>
            <a:off x="4920848" y="3572545"/>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altLang="tr-TR" sz="1200" dirty="0" smtClean="0"/>
              <a:t>Dört kapı, kırk makam usulüne göre </a:t>
            </a:r>
            <a:r>
              <a:rPr lang="tr-TR" altLang="tr-TR" sz="1200" dirty="0" err="1" smtClean="0"/>
              <a:t>seyr</a:t>
            </a:r>
            <a:r>
              <a:rPr lang="tr-TR" altLang="tr-TR" sz="1200" dirty="0" smtClean="0"/>
              <a:t> ü </a:t>
            </a:r>
            <a:r>
              <a:rPr lang="tr-TR" altLang="tr-TR" sz="1200" dirty="0" err="1" smtClean="0"/>
              <a:t>süluk</a:t>
            </a:r>
            <a:r>
              <a:rPr lang="tr-TR" altLang="tr-TR" sz="1200" dirty="0" smtClean="0"/>
              <a:t> yapılır.</a:t>
            </a:r>
          </a:p>
          <a:p>
            <a:r>
              <a:rPr lang="tr-TR" altLang="tr-TR" sz="1200" dirty="0"/>
              <a:t>İnsan; alemin özüdür. Kendini bilen </a:t>
            </a:r>
            <a:r>
              <a:rPr lang="tr-TR" altLang="tr-TR" sz="1200" dirty="0" err="1"/>
              <a:t>kakkı</a:t>
            </a:r>
            <a:r>
              <a:rPr lang="tr-TR" altLang="tr-TR" sz="1200" dirty="0"/>
              <a:t> da bilir</a:t>
            </a:r>
            <a:endParaRPr lang="tr-TR" sz="1200" dirty="0"/>
          </a:p>
        </p:txBody>
      </p:sp>
      <p:sp>
        <p:nvSpPr>
          <p:cNvPr id="26" name="Yuvarlatılmış Dikdörtgen 25"/>
          <p:cNvSpPr/>
          <p:nvPr/>
        </p:nvSpPr>
        <p:spPr>
          <a:xfrm>
            <a:off x="4942924" y="5517232"/>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sz="1200" dirty="0" err="1"/>
              <a:t>Tevella</a:t>
            </a:r>
            <a:r>
              <a:rPr lang="tr-TR" sz="1200" dirty="0"/>
              <a:t>, </a:t>
            </a:r>
            <a:r>
              <a:rPr lang="tr-TR" sz="1200" dirty="0" err="1"/>
              <a:t>teberra</a:t>
            </a:r>
            <a:r>
              <a:rPr lang="tr-TR" sz="1200" dirty="0"/>
              <a:t> </a:t>
            </a:r>
          </a:p>
          <a:p>
            <a:r>
              <a:rPr lang="tr-TR" altLang="tr-TR" sz="1200" dirty="0" smtClean="0"/>
              <a:t>On iki imam </a:t>
            </a:r>
            <a:endParaRPr lang="tr-TR" sz="1200" dirty="0"/>
          </a:p>
        </p:txBody>
      </p:sp>
      <p:sp>
        <p:nvSpPr>
          <p:cNvPr id="27" name="Yuvarlatılmış Dikdörtgen 26"/>
          <p:cNvSpPr/>
          <p:nvPr/>
        </p:nvSpPr>
        <p:spPr>
          <a:xfrm>
            <a:off x="4920848" y="4221088"/>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endParaRPr lang="tr-TR" altLang="tr-TR" sz="1200" dirty="0" smtClean="0"/>
          </a:p>
          <a:p>
            <a:r>
              <a:rPr lang="tr-TR" altLang="tr-TR" sz="1200" dirty="0" smtClean="0"/>
              <a:t>Dört kapı, kırk makam usulüne göre </a:t>
            </a:r>
            <a:r>
              <a:rPr lang="tr-TR" altLang="tr-TR" sz="1200" dirty="0" err="1" smtClean="0"/>
              <a:t>seyr</a:t>
            </a:r>
            <a:r>
              <a:rPr lang="tr-TR" altLang="tr-TR" sz="1200" dirty="0" smtClean="0"/>
              <a:t> ü </a:t>
            </a:r>
            <a:r>
              <a:rPr lang="tr-TR" altLang="tr-TR" sz="1200" dirty="0" err="1" smtClean="0"/>
              <a:t>süluk</a:t>
            </a:r>
            <a:r>
              <a:rPr lang="tr-TR" altLang="tr-TR" sz="1200" dirty="0" smtClean="0"/>
              <a:t> yapılır.</a:t>
            </a:r>
          </a:p>
          <a:p>
            <a:r>
              <a:rPr lang="tr-TR" altLang="tr-TR" sz="1200" dirty="0"/>
              <a:t>Medreseye tepkilidir. Hatalara karşı müsamahalıdır.</a:t>
            </a:r>
            <a:endParaRPr lang="tr-TR" sz="1200" dirty="0"/>
          </a:p>
          <a:p>
            <a:r>
              <a:rPr lang="tr-TR" altLang="tr-TR" sz="1200" dirty="0" smtClean="0"/>
              <a:t> </a:t>
            </a:r>
            <a:endParaRPr lang="tr-TR" sz="1200" dirty="0"/>
          </a:p>
        </p:txBody>
      </p:sp>
      <p:sp>
        <p:nvSpPr>
          <p:cNvPr id="28" name="Yuvarlatılmış Dikdörtgen 27"/>
          <p:cNvSpPr/>
          <p:nvPr/>
        </p:nvSpPr>
        <p:spPr>
          <a:xfrm>
            <a:off x="4926925" y="4872211"/>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sz="1200" dirty="0" smtClean="0"/>
              <a:t>Nur-ı Muhammedi, Hz. Ali’de de vardır.</a:t>
            </a:r>
          </a:p>
        </p:txBody>
      </p:sp>
      <p:sp>
        <p:nvSpPr>
          <p:cNvPr id="30" name="Yuvarlatılmış Dikdörtgen 29"/>
          <p:cNvSpPr/>
          <p:nvPr/>
        </p:nvSpPr>
        <p:spPr>
          <a:xfrm>
            <a:off x="4950142" y="6165602"/>
            <a:ext cx="4104456" cy="43125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sz="1200" dirty="0" smtClean="0"/>
              <a:t>Beş kişi PENCE-İ AL-İ AB: Hz. Muhammet, Hz. Ali</a:t>
            </a:r>
          </a:p>
          <a:p>
            <a:r>
              <a:rPr lang="tr-TR" sz="1200" dirty="0" smtClean="0"/>
              <a:t>Hz. Fatıma, Hz. Hasan, Hz. Hüseyin</a:t>
            </a:r>
            <a:endParaRPr lang="tr-TR" sz="1200" dirty="0"/>
          </a:p>
        </p:txBody>
      </p:sp>
    </p:spTree>
    <p:extLst>
      <p:ext uri="{BB962C8B-B14F-4D97-AF65-F5344CB8AC3E}">
        <p14:creationId xmlns:p14="http://schemas.microsoft.com/office/powerpoint/2010/main" val="3967424645"/>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1" name="Line 9"/>
          <p:cNvSpPr>
            <a:spLocks noChangeShapeType="1"/>
          </p:cNvSpPr>
          <p:nvPr/>
        </p:nvSpPr>
        <p:spPr bwMode="auto">
          <a:xfrm>
            <a:off x="2779369" y="767475"/>
            <a:ext cx="3136836" cy="0"/>
          </a:xfrm>
          <a:prstGeom prst="line">
            <a:avLst/>
          </a:prstGeom>
          <a:noFill/>
          <a:ln w="57150" cmpd="thickThin">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8682" name="Text Box 10"/>
          <p:cNvSpPr txBox="1">
            <a:spLocks noChangeArrowheads="1"/>
          </p:cNvSpPr>
          <p:nvPr/>
        </p:nvSpPr>
        <p:spPr bwMode="auto">
          <a:xfrm>
            <a:off x="3340231" y="367365"/>
            <a:ext cx="214398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2000" b="1" dirty="0">
                <a:effectLst>
                  <a:outerShdw blurRad="38100" dist="38100" dir="2700000" algn="tl">
                    <a:srgbClr val="010199"/>
                  </a:outerShdw>
                </a:effectLst>
              </a:rPr>
              <a:t>M U K A Y E S E</a:t>
            </a:r>
          </a:p>
        </p:txBody>
      </p:sp>
      <p:sp>
        <p:nvSpPr>
          <p:cNvPr id="28684" name="Text Box 12"/>
          <p:cNvSpPr txBox="1">
            <a:spLocks noChangeArrowheads="1"/>
          </p:cNvSpPr>
          <p:nvPr/>
        </p:nvSpPr>
        <p:spPr bwMode="auto">
          <a:xfrm>
            <a:off x="6413990" y="1720851"/>
            <a:ext cx="20134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tr-TR" altLang="tr-TR"/>
          </a:p>
        </p:txBody>
      </p:sp>
      <p:sp>
        <p:nvSpPr>
          <p:cNvPr id="2" name="Yuvarlatılmış Dikdörtgen 1"/>
          <p:cNvSpPr/>
          <p:nvPr/>
        </p:nvSpPr>
        <p:spPr>
          <a:xfrm>
            <a:off x="251520" y="1196750"/>
            <a:ext cx="1080120" cy="40240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100" dirty="0" smtClean="0"/>
              <a:t>HİYERARŞİ</a:t>
            </a:r>
            <a:endParaRPr lang="tr-TR" sz="1100" dirty="0"/>
          </a:p>
        </p:txBody>
      </p:sp>
      <p:sp>
        <p:nvSpPr>
          <p:cNvPr id="3" name="Yuvarlatılmış Dikdörtgen 2"/>
          <p:cNvSpPr/>
          <p:nvPr/>
        </p:nvSpPr>
        <p:spPr>
          <a:xfrm>
            <a:off x="1537296" y="1078716"/>
            <a:ext cx="1256110" cy="638473"/>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tr-TR" sz="1000" dirty="0" smtClean="0"/>
              <a:t>DEDE</a:t>
            </a:r>
          </a:p>
          <a:p>
            <a:pPr algn="just"/>
            <a:r>
              <a:rPr lang="tr-TR" sz="1000" dirty="0" smtClean="0"/>
              <a:t>REHBER</a:t>
            </a:r>
          </a:p>
          <a:p>
            <a:pPr algn="just"/>
            <a:r>
              <a:rPr lang="tr-TR" sz="1000" dirty="0" smtClean="0"/>
              <a:t>TALİP</a:t>
            </a:r>
            <a:endParaRPr lang="tr-TR" sz="1000" dirty="0"/>
          </a:p>
        </p:txBody>
      </p:sp>
      <p:sp>
        <p:nvSpPr>
          <p:cNvPr id="4" name="Yuvarlatılmış Dikdörtgen 3"/>
          <p:cNvSpPr/>
          <p:nvPr/>
        </p:nvSpPr>
        <p:spPr>
          <a:xfrm>
            <a:off x="236712" y="2004107"/>
            <a:ext cx="1094928" cy="50156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100" dirty="0" smtClean="0"/>
              <a:t>MEKAN</a:t>
            </a:r>
            <a:endParaRPr lang="tr-TR" sz="1100" dirty="0"/>
          </a:p>
        </p:txBody>
      </p:sp>
      <p:sp>
        <p:nvSpPr>
          <p:cNvPr id="5" name="Yuvarlatılmış Dikdörtgen 4"/>
          <p:cNvSpPr/>
          <p:nvPr/>
        </p:nvSpPr>
        <p:spPr>
          <a:xfrm>
            <a:off x="1523259" y="1948854"/>
            <a:ext cx="1249040" cy="61206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tr-TR" sz="1100" dirty="0" smtClean="0"/>
              <a:t>OCAKLAR</a:t>
            </a:r>
            <a:endParaRPr lang="tr-TR" sz="1100" dirty="0"/>
          </a:p>
        </p:txBody>
      </p:sp>
      <p:sp>
        <p:nvSpPr>
          <p:cNvPr id="6" name="Yuvarlatılmış Dikdörtgen 5"/>
          <p:cNvSpPr/>
          <p:nvPr/>
        </p:nvSpPr>
        <p:spPr>
          <a:xfrm>
            <a:off x="265115" y="2945537"/>
            <a:ext cx="1038122" cy="45264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sz="1100" dirty="0" smtClean="0"/>
              <a:t>BAĞLILIK</a:t>
            </a:r>
            <a:endParaRPr lang="tr-TR" sz="1100" dirty="0"/>
          </a:p>
        </p:txBody>
      </p:sp>
      <p:sp>
        <p:nvSpPr>
          <p:cNvPr id="7" name="Yuvarlatılmış Dikdörtgen 6"/>
          <p:cNvSpPr/>
          <p:nvPr/>
        </p:nvSpPr>
        <p:spPr>
          <a:xfrm>
            <a:off x="1523259" y="2883825"/>
            <a:ext cx="1256110" cy="57606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tr-TR" sz="1100" dirty="0" smtClean="0"/>
              <a:t>ANKARA VE İZMİR’’DEKİ OCAKLARA</a:t>
            </a:r>
            <a:endParaRPr lang="tr-TR" sz="1100" dirty="0"/>
          </a:p>
        </p:txBody>
      </p:sp>
      <p:sp>
        <p:nvSpPr>
          <p:cNvPr id="8" name="Yuvarlatılmış Dikdörtgen 7"/>
          <p:cNvSpPr/>
          <p:nvPr/>
        </p:nvSpPr>
        <p:spPr>
          <a:xfrm>
            <a:off x="293518" y="3861047"/>
            <a:ext cx="1038122" cy="5040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sz="1100" dirty="0" smtClean="0"/>
              <a:t>KATILIM</a:t>
            </a:r>
            <a:endParaRPr lang="tr-TR" sz="1100" dirty="0"/>
          </a:p>
        </p:txBody>
      </p:sp>
      <p:sp>
        <p:nvSpPr>
          <p:cNvPr id="9" name="Yuvarlatılmış Dikdörtgen 8"/>
          <p:cNvSpPr/>
          <p:nvPr/>
        </p:nvSpPr>
        <p:spPr>
          <a:xfrm>
            <a:off x="1537296" y="3825042"/>
            <a:ext cx="1276127" cy="5760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tr-TR" sz="1100" dirty="0" smtClean="0"/>
              <a:t>DOĞUŞTAN</a:t>
            </a:r>
            <a:endParaRPr lang="tr-TR" sz="1100" dirty="0"/>
          </a:p>
        </p:txBody>
      </p:sp>
      <p:sp>
        <p:nvSpPr>
          <p:cNvPr id="10" name="Yuvarlatılmış Dikdörtgen 9"/>
          <p:cNvSpPr/>
          <p:nvPr/>
        </p:nvSpPr>
        <p:spPr>
          <a:xfrm>
            <a:off x="304234" y="4859935"/>
            <a:ext cx="1054879" cy="5040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sz="1050" dirty="0" smtClean="0"/>
              <a:t>MUHASİPLİK</a:t>
            </a:r>
            <a:endParaRPr lang="tr-TR" sz="1050" dirty="0"/>
          </a:p>
        </p:txBody>
      </p:sp>
      <p:sp>
        <p:nvSpPr>
          <p:cNvPr id="11" name="Yuvarlatılmış Dikdörtgen 10"/>
          <p:cNvSpPr/>
          <p:nvPr/>
        </p:nvSpPr>
        <p:spPr>
          <a:xfrm>
            <a:off x="307360" y="5796688"/>
            <a:ext cx="1080120" cy="5040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tr-TR" sz="1100" dirty="0" smtClean="0"/>
              <a:t>TARİKAT</a:t>
            </a:r>
          </a:p>
          <a:p>
            <a:r>
              <a:rPr lang="tr-TR" sz="1100" dirty="0" smtClean="0"/>
              <a:t>DEĞİLDİR</a:t>
            </a:r>
            <a:endParaRPr lang="tr-TR" sz="1100" dirty="0"/>
          </a:p>
        </p:txBody>
      </p:sp>
      <p:sp>
        <p:nvSpPr>
          <p:cNvPr id="12" name="Yuvarlatılmış Dikdörtgen 11"/>
          <p:cNvSpPr/>
          <p:nvPr/>
        </p:nvSpPr>
        <p:spPr>
          <a:xfrm>
            <a:off x="256237" y="336805"/>
            <a:ext cx="2479027" cy="44745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tr-TR" b="1" dirty="0" smtClean="0">
                <a:effectLst>
                  <a:outerShdw blurRad="38100" dist="38100" dir="2700000" algn="tl">
                    <a:srgbClr val="000000">
                      <a:alpha val="43137"/>
                    </a:srgbClr>
                  </a:outerShdw>
                </a:effectLst>
              </a:rPr>
              <a:t>ALEVİLİK</a:t>
            </a:r>
            <a:endParaRPr lang="tr-TR" b="1" dirty="0">
              <a:effectLst>
                <a:outerShdw blurRad="38100" dist="38100" dir="2700000" algn="tl">
                  <a:srgbClr val="000000">
                    <a:alpha val="43137"/>
                  </a:srgbClr>
                </a:outerShdw>
              </a:effectLst>
            </a:endParaRPr>
          </a:p>
        </p:txBody>
      </p:sp>
      <p:sp>
        <p:nvSpPr>
          <p:cNvPr id="13" name="Yuvarlatılmış Dikdörtgen 12"/>
          <p:cNvSpPr/>
          <p:nvPr/>
        </p:nvSpPr>
        <p:spPr>
          <a:xfrm>
            <a:off x="6084168" y="354410"/>
            <a:ext cx="2160240" cy="494712"/>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tr-TR" b="1" dirty="0" smtClean="0">
                <a:effectLst>
                  <a:outerShdw blurRad="38100" dist="38100" dir="2700000" algn="tl">
                    <a:srgbClr val="000000">
                      <a:alpha val="43137"/>
                    </a:srgbClr>
                  </a:outerShdw>
                </a:effectLst>
              </a:rPr>
              <a:t>BEKTAŞİLİK</a:t>
            </a:r>
            <a:endParaRPr lang="tr-TR" b="1" dirty="0">
              <a:effectLst>
                <a:outerShdw blurRad="38100" dist="38100" dir="2700000" algn="tl">
                  <a:srgbClr val="000000">
                    <a:alpha val="43137"/>
                  </a:srgbClr>
                </a:outerShdw>
              </a:effectLst>
            </a:endParaRPr>
          </a:p>
        </p:txBody>
      </p:sp>
      <p:sp>
        <p:nvSpPr>
          <p:cNvPr id="14" name="Aşağı Ok 13"/>
          <p:cNvSpPr/>
          <p:nvPr/>
        </p:nvSpPr>
        <p:spPr>
          <a:xfrm>
            <a:off x="293518" y="849122"/>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Aşağı Ok 22"/>
          <p:cNvSpPr/>
          <p:nvPr/>
        </p:nvSpPr>
        <p:spPr>
          <a:xfrm>
            <a:off x="304234" y="1641017"/>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Aşağı Ok 23"/>
          <p:cNvSpPr/>
          <p:nvPr/>
        </p:nvSpPr>
        <p:spPr>
          <a:xfrm>
            <a:off x="277619" y="2590696"/>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Aşağı Ok 24"/>
          <p:cNvSpPr/>
          <p:nvPr/>
        </p:nvSpPr>
        <p:spPr>
          <a:xfrm>
            <a:off x="304234" y="3481711"/>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6" name="Aşağı Ok 25"/>
          <p:cNvSpPr/>
          <p:nvPr/>
        </p:nvSpPr>
        <p:spPr>
          <a:xfrm>
            <a:off x="325941" y="4437112"/>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7" name="Aşağı Ok 26"/>
          <p:cNvSpPr/>
          <p:nvPr/>
        </p:nvSpPr>
        <p:spPr>
          <a:xfrm>
            <a:off x="277619" y="5427266"/>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Sağ Ok 14"/>
          <p:cNvSpPr/>
          <p:nvPr/>
        </p:nvSpPr>
        <p:spPr>
          <a:xfrm>
            <a:off x="1359113" y="1268760"/>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9" name="Sağ Ok 28"/>
          <p:cNvSpPr/>
          <p:nvPr/>
        </p:nvSpPr>
        <p:spPr>
          <a:xfrm>
            <a:off x="1359113" y="2144258"/>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0" name="Sağ Ok 29"/>
          <p:cNvSpPr/>
          <p:nvPr/>
        </p:nvSpPr>
        <p:spPr>
          <a:xfrm>
            <a:off x="1318380" y="3061228"/>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1" name="Sağ Ok 30"/>
          <p:cNvSpPr/>
          <p:nvPr/>
        </p:nvSpPr>
        <p:spPr>
          <a:xfrm>
            <a:off x="1359113" y="4002445"/>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Yuvarlatılmış Dikdörtgen 31"/>
          <p:cNvSpPr/>
          <p:nvPr/>
        </p:nvSpPr>
        <p:spPr>
          <a:xfrm>
            <a:off x="6084168" y="1067557"/>
            <a:ext cx="1080120" cy="40240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sz="1100" dirty="0" smtClean="0"/>
              <a:t>HİYERARŞİ</a:t>
            </a:r>
            <a:endParaRPr lang="tr-TR" sz="1100" dirty="0"/>
          </a:p>
        </p:txBody>
      </p:sp>
      <p:sp>
        <p:nvSpPr>
          <p:cNvPr id="33" name="Yuvarlatılmış Dikdörtgen 32"/>
          <p:cNvSpPr/>
          <p:nvPr/>
        </p:nvSpPr>
        <p:spPr>
          <a:xfrm>
            <a:off x="6084168" y="1893477"/>
            <a:ext cx="1094928" cy="50156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sz="1100" dirty="0" smtClean="0"/>
              <a:t>MEKAN</a:t>
            </a:r>
            <a:endParaRPr lang="tr-TR" sz="1100" dirty="0"/>
          </a:p>
        </p:txBody>
      </p:sp>
      <p:sp>
        <p:nvSpPr>
          <p:cNvPr id="34" name="Yuvarlatılmış Dikdörtgen 33"/>
          <p:cNvSpPr/>
          <p:nvPr/>
        </p:nvSpPr>
        <p:spPr>
          <a:xfrm>
            <a:off x="7400840" y="949523"/>
            <a:ext cx="1256110" cy="638473"/>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tr-TR" sz="1000" dirty="0" smtClean="0"/>
              <a:t>DEDE</a:t>
            </a:r>
          </a:p>
          <a:p>
            <a:pPr algn="just"/>
            <a:r>
              <a:rPr lang="tr-TR" sz="1000" dirty="0" smtClean="0"/>
              <a:t>CAN</a:t>
            </a:r>
          </a:p>
          <a:p>
            <a:pPr algn="just"/>
            <a:r>
              <a:rPr lang="tr-TR" sz="1000" dirty="0" smtClean="0"/>
              <a:t>MUHİP - AŞIK</a:t>
            </a:r>
            <a:endParaRPr lang="tr-TR" sz="1000" dirty="0"/>
          </a:p>
        </p:txBody>
      </p:sp>
      <p:sp>
        <p:nvSpPr>
          <p:cNvPr id="35" name="Yuvarlatılmış Dikdörtgen 34"/>
          <p:cNvSpPr/>
          <p:nvPr/>
        </p:nvSpPr>
        <p:spPr>
          <a:xfrm>
            <a:off x="7420709" y="1838225"/>
            <a:ext cx="1249040" cy="61206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tr-TR" sz="1100" dirty="0" smtClean="0"/>
              <a:t>TEKKE</a:t>
            </a:r>
          </a:p>
          <a:p>
            <a:r>
              <a:rPr lang="tr-TR" sz="1100" dirty="0" smtClean="0"/>
              <a:t>DERGÂH</a:t>
            </a:r>
            <a:endParaRPr lang="tr-TR" sz="1100" dirty="0"/>
          </a:p>
        </p:txBody>
      </p:sp>
      <p:sp>
        <p:nvSpPr>
          <p:cNvPr id="36" name="Yuvarlatılmış Dikdörtgen 35"/>
          <p:cNvSpPr/>
          <p:nvPr/>
        </p:nvSpPr>
        <p:spPr>
          <a:xfrm>
            <a:off x="6195869" y="2883825"/>
            <a:ext cx="1038122" cy="45264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sz="1100" dirty="0" smtClean="0"/>
              <a:t>BAĞLILIK</a:t>
            </a:r>
            <a:endParaRPr lang="tr-TR" sz="1100" dirty="0"/>
          </a:p>
        </p:txBody>
      </p:sp>
      <p:sp>
        <p:nvSpPr>
          <p:cNvPr id="37" name="Yuvarlatılmış Dikdörtgen 36"/>
          <p:cNvSpPr/>
          <p:nvPr/>
        </p:nvSpPr>
        <p:spPr>
          <a:xfrm>
            <a:off x="7420709" y="2841195"/>
            <a:ext cx="1256110" cy="57606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tr-TR" sz="1100" dirty="0" smtClean="0"/>
              <a:t>HACI BEKTAŞ TEKKESİNE</a:t>
            </a:r>
            <a:endParaRPr lang="tr-TR" sz="1100" dirty="0"/>
          </a:p>
        </p:txBody>
      </p:sp>
      <p:sp>
        <p:nvSpPr>
          <p:cNvPr id="38" name="Yuvarlatılmış Dikdörtgen 37"/>
          <p:cNvSpPr/>
          <p:nvPr/>
        </p:nvSpPr>
        <p:spPr>
          <a:xfrm>
            <a:off x="6140974" y="3825042"/>
            <a:ext cx="1038122" cy="5040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sz="1100" dirty="0" smtClean="0"/>
              <a:t>KATILIM</a:t>
            </a:r>
            <a:endParaRPr lang="tr-TR" sz="1100" dirty="0"/>
          </a:p>
        </p:txBody>
      </p:sp>
      <p:sp>
        <p:nvSpPr>
          <p:cNvPr id="39" name="Yuvarlatılmış Dikdörtgen 38"/>
          <p:cNvSpPr/>
          <p:nvPr/>
        </p:nvSpPr>
        <p:spPr>
          <a:xfrm>
            <a:off x="7380823" y="3714412"/>
            <a:ext cx="1276127" cy="57606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tr-TR" sz="1100" dirty="0" smtClean="0"/>
              <a:t>İNTİSAP İLE</a:t>
            </a:r>
            <a:endParaRPr lang="tr-TR" sz="1100" dirty="0"/>
          </a:p>
        </p:txBody>
      </p:sp>
      <p:sp>
        <p:nvSpPr>
          <p:cNvPr id="40" name="Yuvarlatılmış Dikdörtgen 39"/>
          <p:cNvSpPr/>
          <p:nvPr/>
        </p:nvSpPr>
        <p:spPr>
          <a:xfrm>
            <a:off x="6167352" y="4835555"/>
            <a:ext cx="1054879" cy="5040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sz="900" dirty="0" smtClean="0">
                <a:effectLst>
                  <a:outerShdw blurRad="38100" dist="38100" dir="2700000" algn="tl">
                    <a:srgbClr val="000000">
                      <a:alpha val="43137"/>
                    </a:srgbClr>
                  </a:outerShdw>
                </a:effectLst>
              </a:rPr>
              <a:t>MÜCERRETLİK</a:t>
            </a:r>
            <a:endParaRPr lang="tr-TR" sz="900" dirty="0">
              <a:effectLst>
                <a:outerShdw blurRad="38100" dist="38100" dir="2700000" algn="tl">
                  <a:srgbClr val="000000">
                    <a:alpha val="43137"/>
                  </a:srgbClr>
                </a:outerShdw>
              </a:effectLst>
            </a:endParaRPr>
          </a:p>
        </p:txBody>
      </p:sp>
      <p:sp>
        <p:nvSpPr>
          <p:cNvPr id="41" name="Yuvarlatılmış Dikdörtgen 40"/>
          <p:cNvSpPr/>
          <p:nvPr/>
        </p:nvSpPr>
        <p:spPr>
          <a:xfrm>
            <a:off x="6200466" y="5810062"/>
            <a:ext cx="1054879" cy="5040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sz="1050" dirty="0" smtClean="0"/>
              <a:t>TARİKATTIR</a:t>
            </a:r>
            <a:endParaRPr lang="tr-TR" sz="1050" dirty="0"/>
          </a:p>
        </p:txBody>
      </p:sp>
      <p:sp>
        <p:nvSpPr>
          <p:cNvPr id="42" name="Sağ Ok 41"/>
          <p:cNvSpPr/>
          <p:nvPr/>
        </p:nvSpPr>
        <p:spPr>
          <a:xfrm>
            <a:off x="7194751" y="3933587"/>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3" name="Sağ Ok 42"/>
          <p:cNvSpPr/>
          <p:nvPr/>
        </p:nvSpPr>
        <p:spPr>
          <a:xfrm>
            <a:off x="7245057" y="2999516"/>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4" name="Sağ Ok 43"/>
          <p:cNvSpPr/>
          <p:nvPr/>
        </p:nvSpPr>
        <p:spPr>
          <a:xfrm>
            <a:off x="7205069" y="2033628"/>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5" name="Sağ Ok 44"/>
          <p:cNvSpPr/>
          <p:nvPr/>
        </p:nvSpPr>
        <p:spPr>
          <a:xfrm>
            <a:off x="7205069" y="1146880"/>
            <a:ext cx="138200" cy="221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7" name="Aşağı Ok 46"/>
          <p:cNvSpPr/>
          <p:nvPr/>
        </p:nvSpPr>
        <p:spPr>
          <a:xfrm>
            <a:off x="6470565" y="1490597"/>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8" name="Aşağı Ok 47"/>
          <p:cNvSpPr/>
          <p:nvPr/>
        </p:nvSpPr>
        <p:spPr>
          <a:xfrm>
            <a:off x="6551352" y="2505668"/>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9" name="Aşağı Ok 48"/>
          <p:cNvSpPr/>
          <p:nvPr/>
        </p:nvSpPr>
        <p:spPr>
          <a:xfrm>
            <a:off x="6541128" y="3459889"/>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0" name="Aşağı Ok 49"/>
          <p:cNvSpPr/>
          <p:nvPr/>
        </p:nvSpPr>
        <p:spPr>
          <a:xfrm>
            <a:off x="6528948" y="4459445"/>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1" name="Aşağı Ok 50"/>
          <p:cNvSpPr/>
          <p:nvPr/>
        </p:nvSpPr>
        <p:spPr>
          <a:xfrm>
            <a:off x="6477969" y="5399071"/>
            <a:ext cx="307326" cy="347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Yuvarlatılmış Dikdörtgen 15"/>
          <p:cNvSpPr/>
          <p:nvPr/>
        </p:nvSpPr>
        <p:spPr>
          <a:xfrm>
            <a:off x="3203848" y="1139626"/>
            <a:ext cx="2520279" cy="331981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altLang="tr-TR" sz="1400" b="1" u="sng" dirty="0">
                <a:solidFill>
                  <a:srgbClr val="00B050"/>
                </a:solidFill>
                <a:effectLst>
                  <a:outerShdw blurRad="38100" dist="38100" dir="2700000" algn="tl">
                    <a:srgbClr val="000000"/>
                  </a:outerShdw>
                </a:effectLst>
              </a:rPr>
              <a:t>ORTAK YÖNLER</a:t>
            </a:r>
          </a:p>
          <a:p>
            <a:pPr algn="ctr"/>
            <a:endParaRPr lang="tr-TR" altLang="tr-TR" sz="1400" b="1" u="sng" dirty="0">
              <a:effectLst>
                <a:outerShdw blurRad="38100" dist="38100" dir="2700000" algn="tl">
                  <a:srgbClr val="000000"/>
                </a:outerShdw>
              </a:effectLst>
            </a:endParaRPr>
          </a:p>
          <a:p>
            <a:pPr marL="285750" indent="-285750">
              <a:buFont typeface="Arial" pitchFamily="34" charset="0"/>
              <a:buChar char="•"/>
            </a:pPr>
            <a:r>
              <a:rPr lang="tr-TR" altLang="tr-TR" sz="1400" b="1" dirty="0"/>
              <a:t>Ayin-i </a:t>
            </a:r>
            <a:r>
              <a:rPr lang="tr-TR" altLang="tr-TR" sz="1400" b="1" dirty="0" smtClean="0"/>
              <a:t>Cem</a:t>
            </a:r>
          </a:p>
          <a:p>
            <a:pPr marL="285750" indent="-285750">
              <a:buFont typeface="Arial" pitchFamily="34" charset="0"/>
              <a:buChar char="•"/>
            </a:pPr>
            <a:r>
              <a:rPr lang="tr-TR" altLang="tr-TR" sz="1400" b="1" dirty="0" smtClean="0"/>
              <a:t>Çerağ</a:t>
            </a:r>
          </a:p>
          <a:p>
            <a:pPr marL="285750" indent="-285750">
              <a:buFont typeface="Arial" pitchFamily="34" charset="0"/>
              <a:buChar char="•"/>
            </a:pPr>
            <a:r>
              <a:rPr lang="tr-TR" altLang="tr-TR" sz="1400" b="1" dirty="0" smtClean="0"/>
              <a:t>Mürşit </a:t>
            </a:r>
            <a:r>
              <a:rPr lang="tr-TR" altLang="tr-TR" sz="1400" b="1" dirty="0"/>
              <a:t>/ rehber </a:t>
            </a:r>
            <a:r>
              <a:rPr lang="tr-TR" altLang="tr-TR" sz="1400" b="1" dirty="0" smtClean="0"/>
              <a:t>postu</a:t>
            </a:r>
          </a:p>
          <a:p>
            <a:pPr marL="285750" indent="-285750">
              <a:buFont typeface="Arial" pitchFamily="34" charset="0"/>
              <a:buChar char="•"/>
            </a:pPr>
            <a:r>
              <a:rPr lang="tr-TR" altLang="tr-TR" sz="1400" b="1" dirty="0" smtClean="0"/>
              <a:t>On </a:t>
            </a:r>
            <a:r>
              <a:rPr lang="tr-TR" altLang="tr-TR" sz="1400" b="1" dirty="0"/>
              <a:t>iki </a:t>
            </a:r>
            <a:r>
              <a:rPr lang="tr-TR" altLang="tr-TR" sz="1400" b="1" dirty="0" smtClean="0"/>
              <a:t>hizmet</a:t>
            </a:r>
          </a:p>
          <a:p>
            <a:pPr marL="285750" indent="-285750">
              <a:buFont typeface="Arial" pitchFamily="34" charset="0"/>
              <a:buChar char="•"/>
            </a:pPr>
            <a:r>
              <a:rPr lang="tr-TR" altLang="tr-TR" sz="1400" b="1" dirty="0" smtClean="0"/>
              <a:t>Semah</a:t>
            </a:r>
          </a:p>
          <a:p>
            <a:pPr marL="285750" indent="-285750">
              <a:buFont typeface="Arial" pitchFamily="34" charset="0"/>
              <a:buChar char="•"/>
            </a:pPr>
            <a:r>
              <a:rPr lang="tr-TR" altLang="tr-TR" sz="1400" b="1" dirty="0" smtClean="0"/>
              <a:t>Kadına </a:t>
            </a:r>
            <a:r>
              <a:rPr lang="tr-TR" altLang="tr-TR" sz="1400" b="1" dirty="0"/>
              <a:t>bakış </a:t>
            </a:r>
            <a:r>
              <a:rPr lang="tr-TR" altLang="tr-TR" sz="1400" b="1" dirty="0" smtClean="0"/>
              <a:t>açısı</a:t>
            </a:r>
          </a:p>
          <a:p>
            <a:pPr marL="285750" indent="-285750">
              <a:buFont typeface="Arial" pitchFamily="34" charset="0"/>
              <a:buChar char="•"/>
            </a:pPr>
            <a:r>
              <a:rPr lang="tr-TR" altLang="tr-TR" sz="1400" b="1" dirty="0" smtClean="0"/>
              <a:t>Ali </a:t>
            </a:r>
            <a:r>
              <a:rPr lang="tr-TR" altLang="tr-TR" sz="1400" b="1" dirty="0"/>
              <a:t>ve 12 imamla ilgili </a:t>
            </a:r>
            <a:r>
              <a:rPr lang="tr-TR" altLang="tr-TR" sz="1400" b="1" dirty="0" smtClean="0"/>
              <a:t>inanç</a:t>
            </a:r>
          </a:p>
          <a:p>
            <a:pPr marL="285750" indent="-285750">
              <a:buFont typeface="Arial" pitchFamily="34" charset="0"/>
              <a:buChar char="•"/>
            </a:pPr>
            <a:r>
              <a:rPr lang="tr-TR" altLang="tr-TR" sz="1400" b="1" dirty="0" smtClean="0"/>
              <a:t>Caferi olmaları</a:t>
            </a:r>
          </a:p>
          <a:p>
            <a:pPr marL="285750" indent="-285750">
              <a:buFont typeface="Arial" pitchFamily="34" charset="0"/>
              <a:buChar char="•"/>
            </a:pPr>
            <a:r>
              <a:rPr lang="tr-TR" altLang="tr-TR" sz="1400" b="1" dirty="0" smtClean="0"/>
              <a:t>Hurufilikten </a:t>
            </a:r>
            <a:r>
              <a:rPr lang="tr-TR" altLang="tr-TR" sz="1400" b="1" dirty="0"/>
              <a:t>etkilenmeler</a:t>
            </a:r>
            <a:r>
              <a:rPr lang="tr-TR" altLang="tr-TR" sz="1200" b="1" dirty="0"/>
              <a:t>i</a:t>
            </a:r>
          </a:p>
        </p:txBody>
      </p:sp>
    </p:spTree>
    <p:extLst>
      <p:ext uri="{BB962C8B-B14F-4D97-AF65-F5344CB8AC3E}">
        <p14:creationId xmlns:p14="http://schemas.microsoft.com/office/powerpoint/2010/main" val="2855648663"/>
      </p:ext>
    </p:extLst>
  </p:cSld>
  <p:clrMapOvr>
    <a:masterClrMapping/>
  </p:clrMapOvr>
  <mc:AlternateContent xmlns:mc="http://schemas.openxmlformats.org/markup-compatibility/2006" xmlns:p14="http://schemas.microsoft.com/office/powerpoint/2010/main">
    <mc:Choice Requires="p14">
      <p:transition spd="slow" p14:dur="2000" advTm="15000"/>
    </mc:Choice>
    <mc:Fallback xmlns="">
      <p:transition spd="slow" advTm="15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4638"/>
            <a:ext cx="7772400" cy="778098"/>
          </a:xfrm>
        </p:spPr>
        <p:txBody>
          <a:bodyPr>
            <a:normAutofit/>
          </a:bodyPr>
          <a:lstStyle/>
          <a:p>
            <a:r>
              <a:rPr lang="tr-TR" b="1" dirty="0" smtClean="0">
                <a:solidFill>
                  <a:srgbClr val="00B050"/>
                </a:solidFill>
                <a:effectLst>
                  <a:outerShdw blurRad="38100" dist="38100" dir="2700000" algn="tl">
                    <a:srgbClr val="000000">
                      <a:alpha val="43137"/>
                    </a:srgbClr>
                  </a:outerShdw>
                </a:effectLst>
              </a:rPr>
              <a:t>İman nedir?</a:t>
            </a:r>
            <a:endParaRPr lang="tr-TR" b="1" dirty="0">
              <a:solidFill>
                <a:srgbClr val="00B050"/>
              </a:solidFill>
              <a:effectLst>
                <a:outerShdw blurRad="38100" dist="38100" dir="2700000" algn="tl">
                  <a:srgbClr val="000000">
                    <a:alpha val="43137"/>
                  </a:srgbClr>
                </a:outerShdw>
              </a:effectLst>
            </a:endParaRPr>
          </a:p>
        </p:txBody>
      </p:sp>
      <p:sp>
        <p:nvSpPr>
          <p:cNvPr id="3" name="İçerik Yer Tutucusu 2"/>
          <p:cNvSpPr>
            <a:spLocks noGrp="1"/>
          </p:cNvSpPr>
          <p:nvPr>
            <p:ph sz="quarter" idx="1"/>
          </p:nvPr>
        </p:nvSpPr>
        <p:spPr>
          <a:xfrm>
            <a:off x="539552" y="1124744"/>
            <a:ext cx="8147248" cy="4895056"/>
          </a:xfrm>
        </p:spPr>
        <p:txBody>
          <a:bodyPr>
            <a:normAutofit fontScale="62500" lnSpcReduction="20000"/>
          </a:bodyPr>
          <a:lstStyle/>
          <a:p>
            <a:pPr marL="0" indent="0">
              <a:buNone/>
            </a:pPr>
            <a:r>
              <a:rPr lang="ar-SA" sz="1700" dirty="0" smtClean="0"/>
              <a:t>فأخْبِرْنِى </a:t>
            </a:r>
            <a:r>
              <a:rPr lang="ar-SA" sz="1700" dirty="0"/>
              <a:t>عنِ الايمَانِ.</a:t>
            </a:r>
            <a:endParaRPr lang="tr-TR" sz="1700" dirty="0"/>
          </a:p>
          <a:p>
            <a:pPr marL="0" indent="0">
              <a:buNone/>
            </a:pPr>
            <a:r>
              <a:rPr lang="tr-TR" sz="1700" dirty="0"/>
              <a:t>Sonra </a:t>
            </a:r>
            <a:r>
              <a:rPr lang="tr-TR" sz="1700" dirty="0" smtClean="0"/>
              <a:t>tekrar </a:t>
            </a:r>
            <a:r>
              <a:rPr lang="tr-TR" sz="1700" dirty="0"/>
              <a:t>sordu: </a:t>
            </a:r>
            <a:endParaRPr lang="tr-TR" sz="1700" dirty="0" smtClean="0"/>
          </a:p>
          <a:p>
            <a:pPr marL="0" indent="0">
              <a:buNone/>
            </a:pPr>
            <a:r>
              <a:rPr lang="tr-TR" sz="1700" dirty="0" smtClean="0"/>
              <a:t>--- </a:t>
            </a:r>
            <a:r>
              <a:rPr lang="tr-TR" sz="1700" dirty="0"/>
              <a:t>“Bana </a:t>
            </a:r>
            <a:r>
              <a:rPr lang="tr-TR" sz="1700" dirty="0" smtClean="0"/>
              <a:t>iman </a:t>
            </a:r>
            <a:r>
              <a:rPr lang="tr-TR" sz="1700" dirty="0"/>
              <a:t>hakkında bilgi ver?”</a:t>
            </a:r>
            <a:br>
              <a:rPr lang="tr-TR" sz="1700" dirty="0"/>
            </a:br>
            <a:endParaRPr lang="tr-TR" sz="1700" dirty="0"/>
          </a:p>
          <a:p>
            <a:pPr marL="0" indent="0">
              <a:buNone/>
            </a:pPr>
            <a:r>
              <a:rPr lang="ar-SA" sz="1700" dirty="0"/>
              <a:t>قال: أَنْ تُؤْمِنَ بِاللّٰهِ وَمَلآئِكَتِهِ وَكُتُبِهِ وَرُسُلهِ وَالْيَوْمِ الْاٰخِرِ، وَتُؤْمِنَ بِالْقَدَرِ خَيْرِهِ وَشَرِّهِ.</a:t>
            </a:r>
            <a:endParaRPr lang="tr-TR" sz="1700" dirty="0"/>
          </a:p>
          <a:p>
            <a:pPr marL="0" indent="0">
              <a:buNone/>
            </a:pPr>
            <a:endParaRPr lang="tr-TR" sz="1700" dirty="0" smtClean="0"/>
          </a:p>
          <a:p>
            <a:pPr marL="0" indent="0">
              <a:buNone/>
            </a:pPr>
            <a:r>
              <a:rPr lang="tr-TR" sz="1700" dirty="0" smtClean="0"/>
              <a:t>Hz</a:t>
            </a:r>
            <a:r>
              <a:rPr lang="tr-TR" sz="1700" dirty="0"/>
              <a:t>. Peygamber </a:t>
            </a:r>
            <a:r>
              <a:rPr lang="tr-TR" sz="1800" dirty="0"/>
              <a:t>(sav.) </a:t>
            </a:r>
            <a:r>
              <a:rPr lang="tr-TR" sz="1700" dirty="0" smtClean="0"/>
              <a:t>açıkladı</a:t>
            </a:r>
            <a:r>
              <a:rPr lang="tr-TR" sz="1700" dirty="0"/>
              <a:t>: </a:t>
            </a:r>
            <a:endParaRPr lang="tr-TR" sz="1700" dirty="0" smtClean="0"/>
          </a:p>
          <a:p>
            <a:pPr marL="0" indent="0">
              <a:buNone/>
            </a:pPr>
            <a:r>
              <a:rPr lang="tr-TR" sz="1700" dirty="0"/>
              <a:t/>
            </a:r>
            <a:br>
              <a:rPr lang="tr-TR" sz="1700" dirty="0"/>
            </a:br>
            <a:r>
              <a:rPr lang="tr-TR" sz="1700" b="1" dirty="0" smtClean="0">
                <a:solidFill>
                  <a:srgbClr val="FF0000"/>
                </a:solidFill>
                <a:effectLst>
                  <a:outerShdw blurRad="38100" dist="38100" dir="2700000" algn="tl">
                    <a:srgbClr val="000000">
                      <a:alpha val="43137"/>
                    </a:srgbClr>
                  </a:outerShdw>
                </a:effectLst>
              </a:rPr>
              <a:t>İMAN</a:t>
            </a:r>
            <a:r>
              <a:rPr lang="tr-TR" sz="1700" dirty="0" smtClean="0"/>
              <a:t>,</a:t>
            </a:r>
            <a:endParaRPr lang="tr-TR" sz="1700" dirty="0"/>
          </a:p>
          <a:p>
            <a:pPr marL="266700" indent="-266700">
              <a:buFont typeface="+mj-lt"/>
              <a:buAutoNum type="arabicPeriod"/>
            </a:pPr>
            <a:r>
              <a:rPr lang="tr-TR" sz="1700" dirty="0" smtClean="0"/>
              <a:t>“</a:t>
            </a:r>
            <a:r>
              <a:rPr lang="tr-TR" sz="3100" dirty="0" smtClean="0"/>
              <a:t>Allah'a, </a:t>
            </a:r>
            <a:endParaRPr lang="tr-TR" sz="3100" dirty="0" smtClean="0"/>
          </a:p>
          <a:p>
            <a:pPr marL="266700" indent="-266700">
              <a:buFont typeface="+mj-lt"/>
              <a:buAutoNum type="arabicPeriod"/>
            </a:pPr>
            <a:r>
              <a:rPr lang="tr-TR" sz="3100" dirty="0" smtClean="0"/>
              <a:t>meleklerine</a:t>
            </a:r>
            <a:r>
              <a:rPr lang="tr-TR" sz="3100" dirty="0"/>
              <a:t>, </a:t>
            </a:r>
            <a:endParaRPr lang="tr-TR" sz="3100" dirty="0" smtClean="0"/>
          </a:p>
          <a:p>
            <a:pPr marL="266700" indent="-266700">
              <a:buFont typeface="+mj-lt"/>
              <a:buAutoNum type="arabicPeriod"/>
            </a:pPr>
            <a:r>
              <a:rPr lang="tr-TR" sz="3100" dirty="0" smtClean="0"/>
              <a:t>kitaplarına</a:t>
            </a:r>
            <a:r>
              <a:rPr lang="tr-TR" sz="3100" dirty="0" smtClean="0"/>
              <a:t>, </a:t>
            </a:r>
            <a:endParaRPr lang="tr-TR" sz="3100" dirty="0" smtClean="0"/>
          </a:p>
          <a:p>
            <a:pPr marL="266700" indent="-266700">
              <a:buFont typeface="+mj-lt"/>
              <a:buAutoNum type="arabicPeriod"/>
            </a:pPr>
            <a:r>
              <a:rPr lang="tr-TR" sz="3100" dirty="0" smtClean="0"/>
              <a:t>peygamberlerine</a:t>
            </a:r>
            <a:r>
              <a:rPr lang="tr-TR" sz="3100" dirty="0"/>
              <a:t>, </a:t>
            </a:r>
            <a:endParaRPr lang="tr-TR" sz="3100" dirty="0" smtClean="0"/>
          </a:p>
          <a:p>
            <a:pPr marL="266700" indent="-266700">
              <a:buFont typeface="+mj-lt"/>
              <a:buAutoNum type="arabicPeriod"/>
            </a:pPr>
            <a:r>
              <a:rPr lang="tr-TR" sz="3100" dirty="0" smtClean="0"/>
              <a:t>ahiret </a:t>
            </a:r>
            <a:r>
              <a:rPr lang="tr-TR" sz="3100" dirty="0"/>
              <a:t>gününe </a:t>
            </a:r>
            <a:endParaRPr lang="tr-TR" sz="3100" dirty="0" smtClean="0"/>
          </a:p>
          <a:p>
            <a:pPr marL="266700" indent="-266700">
              <a:buFont typeface="+mj-lt"/>
              <a:buAutoNum type="arabicPeriod"/>
            </a:pPr>
            <a:r>
              <a:rPr lang="tr-TR" sz="3100" dirty="0" smtClean="0"/>
              <a:t>Kadere </a:t>
            </a:r>
            <a:r>
              <a:rPr lang="tr-TR" sz="3100" dirty="0"/>
              <a:t>yâni hayır ve şerrin </a:t>
            </a:r>
            <a:r>
              <a:rPr lang="tr-TR" sz="3100" dirty="0" smtClean="0"/>
              <a:t>Allah'tan </a:t>
            </a:r>
            <a:r>
              <a:rPr lang="tr-TR" sz="3100" dirty="0"/>
              <a:t>olduğuna da inanmandır.” </a:t>
            </a:r>
            <a:r>
              <a:rPr lang="tr-TR" sz="1700" dirty="0"/>
              <a:t/>
            </a:r>
            <a:br>
              <a:rPr lang="tr-TR" sz="1700" dirty="0"/>
            </a:br>
            <a:endParaRPr lang="tr-TR" sz="1700" dirty="0"/>
          </a:p>
          <a:p>
            <a:pPr marL="0" indent="0">
              <a:buNone/>
            </a:pPr>
            <a:r>
              <a:rPr lang="ar-SA" sz="1700" dirty="0"/>
              <a:t>قَالَ: صَدَقْتَ  قَالَ:</a:t>
            </a:r>
            <a:endParaRPr lang="tr-TR" sz="1700" dirty="0"/>
          </a:p>
          <a:p>
            <a:pPr marL="0" indent="0">
              <a:buNone/>
            </a:pPr>
            <a:r>
              <a:rPr lang="tr-TR" sz="1700" dirty="0"/>
              <a:t>	</a:t>
            </a:r>
          </a:p>
          <a:p>
            <a:pPr marL="0" indent="0">
              <a:buNone/>
            </a:pPr>
            <a:r>
              <a:rPr lang="tr-TR" sz="1700" dirty="0"/>
              <a:t>Yabancı yine: </a:t>
            </a:r>
            <a:endParaRPr lang="tr-TR" sz="1700" dirty="0" smtClean="0"/>
          </a:p>
          <a:p>
            <a:pPr marL="0" indent="0">
              <a:buNone/>
            </a:pPr>
            <a:r>
              <a:rPr lang="tr-TR" sz="1700" dirty="0" smtClean="0"/>
              <a:t>--- </a:t>
            </a:r>
            <a:r>
              <a:rPr lang="tr-TR" sz="1700" dirty="0"/>
              <a:t>“Doğru söyledin!” diye </a:t>
            </a:r>
            <a:r>
              <a:rPr lang="tr-TR" sz="1700" dirty="0" smtClean="0"/>
              <a:t>tasdik </a:t>
            </a:r>
            <a:r>
              <a:rPr lang="tr-TR" sz="1700" dirty="0"/>
              <a:t>etti?</a:t>
            </a:r>
          </a:p>
          <a:p>
            <a:endParaRPr lang="tr-TR" dirty="0"/>
          </a:p>
        </p:txBody>
      </p:sp>
    </p:spTree>
    <p:extLst>
      <p:ext uri="{BB962C8B-B14F-4D97-AF65-F5344CB8AC3E}">
        <p14:creationId xmlns:p14="http://schemas.microsoft.com/office/powerpoint/2010/main" val="1993694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4638"/>
            <a:ext cx="7772400" cy="778098"/>
          </a:xfrm>
        </p:spPr>
        <p:txBody>
          <a:bodyPr>
            <a:normAutofit/>
          </a:bodyPr>
          <a:lstStyle/>
          <a:p>
            <a:r>
              <a:rPr lang="tr-TR" b="1" dirty="0" smtClean="0">
                <a:solidFill>
                  <a:srgbClr val="00B050"/>
                </a:solidFill>
                <a:effectLst>
                  <a:outerShdw blurRad="38100" dist="38100" dir="2700000" algn="tl">
                    <a:srgbClr val="000000">
                      <a:alpha val="43137"/>
                    </a:srgbClr>
                  </a:outerShdw>
                </a:effectLst>
              </a:rPr>
              <a:t>İhsan nedir?</a:t>
            </a:r>
            <a:endParaRPr lang="tr-TR" b="1" dirty="0">
              <a:solidFill>
                <a:srgbClr val="00B050"/>
              </a:solidFill>
              <a:effectLst>
                <a:outerShdw blurRad="38100" dist="38100" dir="2700000" algn="tl">
                  <a:srgbClr val="000000">
                    <a:alpha val="43137"/>
                  </a:srgbClr>
                </a:outerShdw>
              </a:effectLst>
            </a:endParaRPr>
          </a:p>
        </p:txBody>
      </p:sp>
      <p:sp>
        <p:nvSpPr>
          <p:cNvPr id="3" name="İçerik Yer Tutucusu 2"/>
          <p:cNvSpPr>
            <a:spLocks noGrp="1"/>
          </p:cNvSpPr>
          <p:nvPr>
            <p:ph sz="quarter" idx="1"/>
          </p:nvPr>
        </p:nvSpPr>
        <p:spPr>
          <a:xfrm>
            <a:off x="611560" y="1447800"/>
            <a:ext cx="7704856" cy="4572000"/>
          </a:xfrm>
        </p:spPr>
        <p:txBody>
          <a:bodyPr>
            <a:normAutofit fontScale="92500" lnSpcReduction="10000"/>
          </a:bodyPr>
          <a:lstStyle/>
          <a:p>
            <a:pPr marL="0" indent="0">
              <a:buNone/>
            </a:pPr>
            <a:r>
              <a:rPr lang="ar-SA" dirty="0"/>
              <a:t>فأخْبِرْنِى عَنِ الاحْسانِ.</a:t>
            </a:r>
            <a:endParaRPr lang="tr-TR" dirty="0"/>
          </a:p>
          <a:p>
            <a:pPr marL="0" indent="0">
              <a:buNone/>
            </a:pPr>
            <a:r>
              <a:rPr lang="tr-TR" dirty="0"/>
              <a:t>Sonra </a:t>
            </a:r>
            <a:r>
              <a:rPr lang="tr-TR" dirty="0" smtClean="0"/>
              <a:t>tekrar </a:t>
            </a:r>
            <a:r>
              <a:rPr lang="tr-TR" dirty="0"/>
              <a:t>sordu: </a:t>
            </a:r>
            <a:endParaRPr lang="tr-TR" dirty="0" smtClean="0"/>
          </a:p>
          <a:p>
            <a:pPr marL="0" indent="0">
              <a:buNone/>
            </a:pPr>
            <a:endParaRPr lang="tr-TR" dirty="0" smtClean="0"/>
          </a:p>
          <a:p>
            <a:pPr marL="0" indent="0">
              <a:buNone/>
            </a:pPr>
            <a:r>
              <a:rPr lang="tr-TR" dirty="0" smtClean="0"/>
              <a:t>--- </a:t>
            </a:r>
            <a:r>
              <a:rPr lang="tr-TR" dirty="0"/>
              <a:t>“Bana </a:t>
            </a:r>
            <a:r>
              <a:rPr lang="tr-TR" dirty="0" smtClean="0">
                <a:solidFill>
                  <a:srgbClr val="FF0000"/>
                </a:solidFill>
              </a:rPr>
              <a:t>İHSAN</a:t>
            </a:r>
            <a:r>
              <a:rPr lang="tr-TR" dirty="0"/>
              <a:t> hakkında bilgi ver?”</a:t>
            </a:r>
            <a:br>
              <a:rPr lang="tr-TR" dirty="0"/>
            </a:br>
            <a:endParaRPr lang="tr-TR" dirty="0"/>
          </a:p>
          <a:p>
            <a:pPr marL="0" indent="0">
              <a:buNone/>
            </a:pPr>
            <a:r>
              <a:rPr lang="tr-TR" dirty="0"/>
              <a:t>Hz. Peygamber </a:t>
            </a:r>
            <a:r>
              <a:rPr lang="tr-TR" dirty="0" smtClean="0"/>
              <a:t>(sav) </a:t>
            </a:r>
            <a:r>
              <a:rPr lang="tr-TR" dirty="0"/>
              <a:t>açıkladı:</a:t>
            </a:r>
          </a:p>
          <a:p>
            <a:pPr marL="0" indent="0">
              <a:buNone/>
            </a:pPr>
            <a:r>
              <a:rPr lang="tr-TR" dirty="0"/>
              <a:t> </a:t>
            </a:r>
          </a:p>
          <a:p>
            <a:pPr marL="0" indent="0">
              <a:buNone/>
            </a:pPr>
            <a:r>
              <a:rPr lang="ar-SA" dirty="0"/>
              <a:t>قَالَ: أَنْ تَعْبُدَ اللّٰهَ كَأَنَّكَ تَرَاهُ، فَإِنْ لَمْ تَكُنْ تَرَاهُ فَإِنَّهُ يَرَاكَ. قَالَ:</a:t>
            </a:r>
            <a:endParaRPr lang="tr-TR" dirty="0"/>
          </a:p>
          <a:p>
            <a:pPr marL="0" indent="0">
              <a:buNone/>
            </a:pPr>
            <a:r>
              <a:rPr lang="tr-TR" dirty="0"/>
              <a:t>--- </a:t>
            </a:r>
            <a:r>
              <a:rPr lang="tr-TR" dirty="0" smtClean="0"/>
              <a:t>“</a:t>
            </a:r>
            <a:r>
              <a:rPr lang="tr-TR" dirty="0" smtClean="0">
                <a:solidFill>
                  <a:srgbClr val="FF0000"/>
                </a:solidFill>
                <a:effectLst>
                  <a:outerShdw blurRad="38100" dist="38100" dir="2700000" algn="tl">
                    <a:srgbClr val="000000">
                      <a:alpha val="43137"/>
                    </a:srgbClr>
                  </a:outerShdw>
                </a:effectLst>
              </a:rPr>
              <a:t>İhsan, sanki </a:t>
            </a:r>
            <a:r>
              <a:rPr lang="tr-TR" dirty="0">
                <a:solidFill>
                  <a:srgbClr val="FF0000"/>
                </a:solidFill>
                <a:effectLst>
                  <a:outerShdw blurRad="38100" dist="38100" dir="2700000" algn="tl">
                    <a:srgbClr val="000000">
                      <a:alpha val="43137"/>
                    </a:srgbClr>
                  </a:outerShdw>
                </a:effectLst>
              </a:rPr>
              <a:t>gözlerinle Allah'ı görüyormuşsun gibi </a:t>
            </a:r>
            <a:r>
              <a:rPr lang="tr-TR" dirty="0" smtClean="0">
                <a:solidFill>
                  <a:srgbClr val="FF0000"/>
                </a:solidFill>
                <a:effectLst>
                  <a:outerShdw blurRad="38100" dist="38100" dir="2700000" algn="tl">
                    <a:srgbClr val="000000">
                      <a:alpha val="43137"/>
                    </a:srgbClr>
                  </a:outerShdw>
                </a:effectLst>
              </a:rPr>
              <a:t>Allah'a ibadet </a:t>
            </a:r>
            <a:r>
              <a:rPr lang="tr-TR" dirty="0">
                <a:solidFill>
                  <a:srgbClr val="FF0000"/>
                </a:solidFill>
                <a:effectLst>
                  <a:outerShdw blurRad="38100" dist="38100" dir="2700000" algn="tl">
                    <a:srgbClr val="000000">
                      <a:alpha val="43137"/>
                    </a:srgbClr>
                  </a:outerShdw>
                </a:effectLst>
              </a:rPr>
              <a:t>etmendir. </a:t>
            </a:r>
            <a:r>
              <a:rPr lang="tr-TR" dirty="0" smtClean="0">
                <a:solidFill>
                  <a:srgbClr val="FF0000"/>
                </a:solidFill>
                <a:effectLst>
                  <a:outerShdw blurRad="38100" dist="38100" dir="2700000" algn="tl">
                    <a:srgbClr val="000000">
                      <a:alpha val="43137"/>
                    </a:srgbClr>
                  </a:outerShdw>
                </a:effectLst>
              </a:rPr>
              <a:t> Zira sen onu </a:t>
            </a:r>
            <a:r>
              <a:rPr lang="tr-TR" dirty="0">
                <a:solidFill>
                  <a:srgbClr val="FF0000"/>
                </a:solidFill>
                <a:effectLst>
                  <a:outerShdw blurRad="38100" dist="38100" dir="2700000" algn="tl">
                    <a:srgbClr val="000000">
                      <a:alpha val="43137"/>
                    </a:srgbClr>
                  </a:outerShdw>
                </a:effectLst>
              </a:rPr>
              <a:t>görmesen de </a:t>
            </a:r>
            <a:r>
              <a:rPr lang="tr-TR" dirty="0" smtClean="0">
                <a:solidFill>
                  <a:srgbClr val="FF0000"/>
                </a:solidFill>
                <a:effectLst>
                  <a:outerShdw blurRad="38100" dist="38100" dir="2700000" algn="tl">
                    <a:srgbClr val="000000">
                      <a:alpha val="43137"/>
                    </a:srgbClr>
                  </a:outerShdw>
                </a:effectLst>
              </a:rPr>
              <a:t>o </a:t>
            </a:r>
            <a:r>
              <a:rPr lang="tr-TR" dirty="0">
                <a:solidFill>
                  <a:srgbClr val="FF0000"/>
                </a:solidFill>
                <a:effectLst>
                  <a:outerShdw blurRad="38100" dist="38100" dir="2700000" algn="tl">
                    <a:srgbClr val="000000">
                      <a:alpha val="43137"/>
                    </a:srgbClr>
                  </a:outerShdw>
                </a:effectLst>
              </a:rPr>
              <a:t>seni görüyor</a:t>
            </a:r>
            <a:r>
              <a:rPr lang="tr-TR" dirty="0"/>
              <a:t>.”</a:t>
            </a:r>
            <a:br>
              <a:rPr lang="tr-TR" dirty="0"/>
            </a:br>
            <a:endParaRPr lang="tr-TR" dirty="0"/>
          </a:p>
          <a:p>
            <a:endParaRPr lang="tr-TR" dirty="0"/>
          </a:p>
        </p:txBody>
      </p:sp>
    </p:spTree>
    <p:extLst>
      <p:ext uri="{BB962C8B-B14F-4D97-AF65-F5344CB8AC3E}">
        <p14:creationId xmlns:p14="http://schemas.microsoft.com/office/powerpoint/2010/main" val="15081121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4638"/>
            <a:ext cx="7772400" cy="634082"/>
          </a:xfrm>
        </p:spPr>
        <p:txBody>
          <a:bodyPr/>
          <a:lstStyle/>
          <a:p>
            <a:r>
              <a:rPr lang="tr-TR" sz="2000" b="1" dirty="0" smtClean="0">
                <a:solidFill>
                  <a:srgbClr val="FF0000"/>
                </a:solidFill>
                <a:effectLst>
                  <a:outerShdw blurRad="38100" dist="38100" dir="2700000" algn="tl">
                    <a:srgbClr val="000000">
                      <a:alpha val="43137"/>
                    </a:srgbClr>
                  </a:outerShdw>
                </a:effectLst>
              </a:rPr>
              <a:t>Kıyamet ne zaman?</a:t>
            </a:r>
            <a:endParaRPr lang="tr-TR" sz="2000" b="1" dirty="0">
              <a:solidFill>
                <a:srgbClr val="FF0000"/>
              </a:solidFill>
              <a:effectLst>
                <a:outerShdw blurRad="38100" dist="38100" dir="2700000" algn="tl">
                  <a:srgbClr val="000000">
                    <a:alpha val="43137"/>
                  </a:srgbClr>
                </a:outerShdw>
              </a:effectLst>
            </a:endParaRPr>
          </a:p>
        </p:txBody>
      </p:sp>
      <p:sp>
        <p:nvSpPr>
          <p:cNvPr id="3" name="İçerik Yer Tutucusu 2"/>
          <p:cNvSpPr>
            <a:spLocks noGrp="1"/>
          </p:cNvSpPr>
          <p:nvPr>
            <p:ph sz="quarter" idx="1"/>
          </p:nvPr>
        </p:nvSpPr>
        <p:spPr>
          <a:xfrm>
            <a:off x="755576" y="1052736"/>
            <a:ext cx="7560840" cy="4967064"/>
          </a:xfrm>
        </p:spPr>
        <p:txBody>
          <a:bodyPr>
            <a:normAutofit fontScale="92500" lnSpcReduction="10000"/>
          </a:bodyPr>
          <a:lstStyle/>
          <a:p>
            <a:pPr marL="0" indent="0">
              <a:buNone/>
            </a:pPr>
            <a:endParaRPr lang="tr-TR" dirty="0"/>
          </a:p>
          <a:p>
            <a:pPr marL="0" indent="0">
              <a:buNone/>
            </a:pPr>
            <a:r>
              <a:rPr lang="ar-SA" dirty="0"/>
              <a:t>فَأخْبِرْنِى عنِ السّاعةِ .</a:t>
            </a:r>
            <a:endParaRPr lang="tr-TR" dirty="0"/>
          </a:p>
          <a:p>
            <a:pPr marL="0" indent="0">
              <a:buNone/>
            </a:pPr>
            <a:r>
              <a:rPr lang="tr-TR" dirty="0"/>
              <a:t>Adam </a:t>
            </a:r>
            <a:r>
              <a:rPr lang="tr-TR" dirty="0" smtClean="0"/>
              <a:t>tekrar </a:t>
            </a:r>
            <a:r>
              <a:rPr lang="tr-TR" dirty="0"/>
              <a:t>sordu: </a:t>
            </a:r>
            <a:endParaRPr lang="tr-TR" dirty="0" smtClean="0"/>
          </a:p>
          <a:p>
            <a:pPr marL="0" indent="0">
              <a:buNone/>
            </a:pPr>
            <a:endParaRPr lang="tr-TR" dirty="0" smtClean="0"/>
          </a:p>
          <a:p>
            <a:pPr marL="0" indent="0">
              <a:buNone/>
            </a:pPr>
            <a:r>
              <a:rPr lang="tr-TR" dirty="0" smtClean="0"/>
              <a:t>--- </a:t>
            </a:r>
            <a:r>
              <a:rPr lang="tr-TR" dirty="0"/>
              <a:t>“Bana </a:t>
            </a:r>
            <a:r>
              <a:rPr lang="tr-TR" dirty="0" smtClean="0"/>
              <a:t>kıyamet</a:t>
            </a:r>
            <a:r>
              <a:rPr lang="tr-TR" dirty="0"/>
              <a:t> (in ne </a:t>
            </a:r>
            <a:r>
              <a:rPr lang="tr-TR" dirty="0" smtClean="0"/>
              <a:t>zaman </a:t>
            </a:r>
            <a:r>
              <a:rPr lang="tr-TR" dirty="0"/>
              <a:t>kopacağı) hakkında bilgi ver?”</a:t>
            </a:r>
            <a:br>
              <a:rPr lang="tr-TR" dirty="0"/>
            </a:br>
            <a:endParaRPr lang="tr-TR" dirty="0"/>
          </a:p>
          <a:p>
            <a:pPr marL="0" indent="0">
              <a:buNone/>
            </a:pPr>
            <a:r>
              <a:rPr lang="ar-SA" dirty="0"/>
              <a:t>قال: مَا الْمَسْؤُلُ عَنْهَا بِأَعْلَمَ مِنَ السَّائِلِ. قَالَ:</a:t>
            </a:r>
            <a:endParaRPr lang="tr-TR" dirty="0"/>
          </a:p>
          <a:p>
            <a:pPr marL="0" indent="0">
              <a:buNone/>
            </a:pPr>
            <a:r>
              <a:rPr lang="tr-TR" dirty="0" smtClean="0"/>
              <a:t>Hz</a:t>
            </a:r>
            <a:r>
              <a:rPr lang="tr-TR" dirty="0"/>
              <a:t>. Peygamber </a:t>
            </a:r>
            <a:r>
              <a:rPr lang="tr-TR" dirty="0" smtClean="0"/>
              <a:t>(sav) </a:t>
            </a:r>
            <a:r>
              <a:rPr lang="tr-TR" dirty="0"/>
              <a:t>bu sefer: </a:t>
            </a:r>
            <a:br>
              <a:rPr lang="tr-TR" dirty="0"/>
            </a:br>
            <a:endParaRPr lang="tr-TR" dirty="0"/>
          </a:p>
          <a:p>
            <a:pPr marL="0" indent="0">
              <a:buNone/>
            </a:pPr>
            <a:r>
              <a:rPr lang="tr-TR" dirty="0"/>
              <a:t>--- </a:t>
            </a:r>
            <a:r>
              <a:rPr lang="tr-TR" dirty="0" smtClean="0"/>
              <a:t>“Kıyamet </a:t>
            </a:r>
            <a:r>
              <a:rPr lang="tr-TR" dirty="0"/>
              <a:t>hakkında kendisinden sorulan, sorandan daha fazla bir şey bilmiyor!” karşılığını verdi.</a:t>
            </a:r>
          </a:p>
          <a:p>
            <a:pPr marL="0" indent="0">
              <a:buNone/>
            </a:pPr>
            <a:r>
              <a:rPr lang="tr-TR" dirty="0"/>
              <a:t> </a:t>
            </a:r>
          </a:p>
          <a:p>
            <a:endParaRPr lang="tr-TR" dirty="0"/>
          </a:p>
        </p:txBody>
      </p:sp>
    </p:spTree>
    <p:extLst>
      <p:ext uri="{BB962C8B-B14F-4D97-AF65-F5344CB8AC3E}">
        <p14:creationId xmlns:p14="http://schemas.microsoft.com/office/powerpoint/2010/main" val="123014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4638"/>
            <a:ext cx="7772400" cy="778098"/>
          </a:xfrm>
        </p:spPr>
        <p:txBody>
          <a:bodyPr/>
          <a:lstStyle/>
          <a:p>
            <a:r>
              <a:rPr lang="tr-TR" sz="2000" b="1" dirty="0" smtClean="0">
                <a:solidFill>
                  <a:srgbClr val="FF0000"/>
                </a:solidFill>
                <a:effectLst>
                  <a:outerShdw blurRad="38100" dist="38100" dir="2700000" algn="tl">
                    <a:srgbClr val="000000">
                      <a:alpha val="43137"/>
                    </a:srgbClr>
                  </a:outerShdw>
                </a:effectLst>
              </a:rPr>
              <a:t>Kıyametin alametleri nelerdir?</a:t>
            </a:r>
            <a:endParaRPr lang="tr-TR" sz="2000" b="1" dirty="0">
              <a:solidFill>
                <a:srgbClr val="FF0000"/>
              </a:solidFill>
              <a:effectLst>
                <a:outerShdw blurRad="38100" dist="38100" dir="2700000" algn="tl">
                  <a:srgbClr val="000000">
                    <a:alpha val="43137"/>
                  </a:srgbClr>
                </a:outerShdw>
              </a:effectLst>
            </a:endParaRPr>
          </a:p>
        </p:txBody>
      </p:sp>
      <p:sp>
        <p:nvSpPr>
          <p:cNvPr id="3" name="İçerik Yer Tutucusu 2"/>
          <p:cNvSpPr>
            <a:spLocks noGrp="1"/>
          </p:cNvSpPr>
          <p:nvPr>
            <p:ph sz="quarter" idx="1"/>
          </p:nvPr>
        </p:nvSpPr>
        <p:spPr>
          <a:xfrm>
            <a:off x="755576" y="1447800"/>
            <a:ext cx="7560840" cy="4861520"/>
          </a:xfrm>
        </p:spPr>
        <p:txBody>
          <a:bodyPr>
            <a:normAutofit fontScale="85000" lnSpcReduction="20000"/>
          </a:bodyPr>
          <a:lstStyle/>
          <a:p>
            <a:pPr marL="0" indent="0">
              <a:buNone/>
            </a:pPr>
            <a:r>
              <a:rPr lang="ar-SA" dirty="0" smtClean="0"/>
              <a:t>فأخْبِرْنِى </a:t>
            </a:r>
            <a:r>
              <a:rPr lang="ar-SA" dirty="0"/>
              <a:t>عَن أمَاراتِهَا؟</a:t>
            </a:r>
            <a:endParaRPr lang="tr-TR" dirty="0"/>
          </a:p>
          <a:p>
            <a:pPr marL="0" indent="0">
              <a:buNone/>
            </a:pPr>
            <a:r>
              <a:rPr lang="tr-TR" dirty="0"/>
              <a:t>Yabancı: </a:t>
            </a:r>
            <a:endParaRPr lang="tr-TR" dirty="0" smtClean="0"/>
          </a:p>
          <a:p>
            <a:pPr marL="0" indent="0">
              <a:buNone/>
            </a:pPr>
            <a:r>
              <a:rPr lang="tr-TR" dirty="0" smtClean="0"/>
              <a:t>--- </a:t>
            </a:r>
            <a:r>
              <a:rPr lang="tr-TR" dirty="0"/>
              <a:t>“Öyleyse </a:t>
            </a:r>
            <a:r>
              <a:rPr lang="tr-TR" dirty="0" smtClean="0"/>
              <a:t>kıyametin </a:t>
            </a:r>
            <a:r>
              <a:rPr lang="tr-TR" dirty="0"/>
              <a:t>alâmetinden haber ver!” dedi.</a:t>
            </a:r>
            <a:br>
              <a:rPr lang="tr-TR" dirty="0"/>
            </a:br>
            <a:endParaRPr lang="tr-TR" dirty="0"/>
          </a:p>
          <a:p>
            <a:pPr marL="0" indent="0">
              <a:buNone/>
            </a:pPr>
            <a:r>
              <a:rPr lang="ar-SA" dirty="0"/>
              <a:t>قَالَ: أَنْ تَلِدَ الْامّةُ رَبّتهَا، وَأَنْ تَرَى الْحُفَاةَ الْعُرَاةَ الْعَالَةَ</a:t>
            </a:r>
            <a:endParaRPr lang="tr-TR" dirty="0"/>
          </a:p>
          <a:p>
            <a:pPr marL="0" indent="0">
              <a:buNone/>
            </a:pPr>
            <a:r>
              <a:rPr lang="tr-TR" dirty="0"/>
              <a:t> </a:t>
            </a:r>
          </a:p>
          <a:p>
            <a:pPr marL="0" indent="0">
              <a:buNone/>
            </a:pPr>
            <a:r>
              <a:rPr lang="tr-TR" dirty="0"/>
              <a:t>“</a:t>
            </a:r>
            <a:r>
              <a:rPr lang="ar-SA" dirty="0"/>
              <a:t>وليسَ عندَ مسلم العالَةَ” رعاء الشّاءِ يتطاوَلُونَ في البنيَانِ. قال: ثم انطلقَ فَلَبِثْتُ ملِيّاً. هذا لفظ مسلمٍ، وعندهم: فَلَبِثْتُ ثلاثاً</a:t>
            </a:r>
            <a:endParaRPr lang="tr-TR" dirty="0"/>
          </a:p>
          <a:p>
            <a:pPr marL="0" indent="0">
              <a:buNone/>
            </a:pPr>
            <a:r>
              <a:rPr lang="tr-TR" dirty="0"/>
              <a:t> </a:t>
            </a:r>
          </a:p>
          <a:p>
            <a:pPr marL="0" indent="0">
              <a:buNone/>
            </a:pPr>
            <a:r>
              <a:rPr lang="tr-TR" dirty="0"/>
              <a:t>Hz. Peygamber </a:t>
            </a:r>
            <a:r>
              <a:rPr lang="tr-TR" sz="2800" dirty="0"/>
              <a:t>(sav.) </a:t>
            </a:r>
            <a:r>
              <a:rPr lang="tr-TR" dirty="0" smtClean="0"/>
              <a:t>şu </a:t>
            </a:r>
            <a:r>
              <a:rPr lang="tr-TR" dirty="0"/>
              <a:t>açıklamayı yaptı:</a:t>
            </a:r>
          </a:p>
          <a:p>
            <a:pPr marL="0" indent="0">
              <a:buNone/>
            </a:pPr>
            <a:endParaRPr lang="tr-TR" dirty="0"/>
          </a:p>
          <a:p>
            <a:pPr marL="0" lvl="0" indent="0">
              <a:buNone/>
            </a:pPr>
            <a:r>
              <a:rPr lang="tr-TR" dirty="0"/>
              <a:t>“Köle kadınların efendilerini doğurmaları</a:t>
            </a:r>
            <a:r>
              <a:rPr lang="tr-TR" dirty="0" smtClean="0"/>
              <a:t>,</a:t>
            </a:r>
            <a:r>
              <a:rPr lang="tr-TR" u="sng" dirty="0" smtClean="0"/>
              <a:t> </a:t>
            </a:r>
            <a:r>
              <a:rPr lang="tr-TR" dirty="0" smtClean="0"/>
              <a:t>yalın </a:t>
            </a:r>
            <a:r>
              <a:rPr lang="tr-TR" dirty="0"/>
              <a:t>ayak, üstü çıplak, </a:t>
            </a:r>
            <a:r>
              <a:rPr lang="tr-TR" dirty="0" smtClean="0"/>
              <a:t>fakir</a:t>
            </a:r>
            <a:r>
              <a:rPr lang="tr-TR" dirty="0"/>
              <a:t> </a:t>
            </a:r>
            <a:r>
              <a:rPr lang="tr-TR" dirty="0" smtClean="0"/>
              <a:t>(Müslim’in rivayetinde fakir </a:t>
            </a:r>
            <a:r>
              <a:rPr lang="tr-TR" dirty="0"/>
              <a:t>kelimesi </a:t>
            </a:r>
            <a:r>
              <a:rPr lang="tr-TR" dirty="0" smtClean="0"/>
              <a:t>yoktur) davar </a:t>
            </a:r>
            <a:r>
              <a:rPr lang="tr-TR" dirty="0"/>
              <a:t>çobanlarının yüksek binalar yapmada yarıştıklarını görmendir.”</a:t>
            </a:r>
          </a:p>
          <a:p>
            <a:endParaRPr lang="tr-TR" dirty="0"/>
          </a:p>
        </p:txBody>
      </p:sp>
    </p:spTree>
    <p:extLst>
      <p:ext uri="{BB962C8B-B14F-4D97-AF65-F5344CB8AC3E}">
        <p14:creationId xmlns:p14="http://schemas.microsoft.com/office/powerpoint/2010/main" val="1722915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4638"/>
            <a:ext cx="7772400" cy="706090"/>
          </a:xfrm>
        </p:spPr>
        <p:txBody>
          <a:bodyPr>
            <a:normAutofit fontScale="90000"/>
          </a:bodyPr>
          <a:lstStyle/>
          <a:p>
            <a:r>
              <a:rPr lang="tr-TR" dirty="0" smtClean="0"/>
              <a:t>EDEB</a:t>
            </a:r>
            <a:endParaRPr lang="tr-TR" dirty="0"/>
          </a:p>
        </p:txBody>
      </p:sp>
      <p:sp>
        <p:nvSpPr>
          <p:cNvPr id="3" name="İçerik Yer Tutucusu 2"/>
          <p:cNvSpPr>
            <a:spLocks noGrp="1"/>
          </p:cNvSpPr>
          <p:nvPr>
            <p:ph sz="quarter" idx="1"/>
          </p:nvPr>
        </p:nvSpPr>
        <p:spPr>
          <a:xfrm>
            <a:off x="395536" y="1447800"/>
            <a:ext cx="8291264" cy="4572000"/>
          </a:xfrm>
        </p:spPr>
        <p:txBody>
          <a:bodyPr>
            <a:normAutofit fontScale="92500" lnSpcReduction="10000"/>
          </a:bodyPr>
          <a:lstStyle/>
          <a:p>
            <a:r>
              <a:rPr lang="tr-TR" dirty="0"/>
              <a:t>Arapça bir kelime olan “edebiyat” kök itibarıyla, ‘</a:t>
            </a:r>
            <a:r>
              <a:rPr lang="tr-TR" dirty="0" err="1"/>
              <a:t>edeb’den</a:t>
            </a:r>
            <a:r>
              <a:rPr lang="tr-TR" dirty="0"/>
              <a:t> gelmektedir. “Ziyafete davet etmek” veya “zarif ve edepli olmak” gibi farklı açıklamaları bulunan bu kelime de özü itibarıyla ahlâkı işaret etmektedir. </a:t>
            </a:r>
            <a:endParaRPr lang="tr-TR" dirty="0" smtClean="0"/>
          </a:p>
          <a:p>
            <a:r>
              <a:rPr lang="tr-TR" dirty="0" smtClean="0"/>
              <a:t>Edep </a:t>
            </a:r>
            <a:r>
              <a:rPr lang="tr-TR" dirty="0"/>
              <a:t>ile ahlâkın bu denli yakın bağlantılı olması dikkat çekicidir. Klasik İslâm kültür kaynaklarında “söz veya hareket olarak takdire değer kabul edilen davranış tarzlarını uygulamak”, “nefsin eğitimi ve huy güzellikleri” anlamındaki tanımlanan bu kelime, “dilin ve nefsin </a:t>
            </a:r>
            <a:r>
              <a:rPr lang="tr-TR" dirty="0" err="1"/>
              <a:t>edeplendirilmesi</a:t>
            </a:r>
            <a:r>
              <a:rPr lang="tr-TR" dirty="0"/>
              <a:t>” şeklinde açıklanmıştır. </a:t>
            </a:r>
            <a:endParaRPr lang="tr-TR" dirty="0" smtClean="0"/>
          </a:p>
          <a:p>
            <a:r>
              <a:rPr lang="tr-TR" dirty="0" smtClean="0"/>
              <a:t>Buna </a:t>
            </a:r>
            <a:r>
              <a:rPr lang="tr-TR" dirty="0"/>
              <a:t>göre kişinin dilini </a:t>
            </a:r>
            <a:r>
              <a:rPr lang="tr-TR" dirty="0" err="1"/>
              <a:t>edeplendirmeden</a:t>
            </a:r>
            <a:r>
              <a:rPr lang="tr-TR" dirty="0"/>
              <a:t>, yani edebiyat ve dil bilimlerinde eğitilmeden önce nefsini </a:t>
            </a:r>
            <a:r>
              <a:rPr lang="tr-TR" dirty="0" err="1"/>
              <a:t>edeplendirmesi</a:t>
            </a:r>
            <a:r>
              <a:rPr lang="tr-TR" dirty="0"/>
              <a:t>, ahlâkını güzelleştirmesi gerektiği, nefsin </a:t>
            </a:r>
            <a:r>
              <a:rPr lang="tr-TR" dirty="0" err="1"/>
              <a:t>edeplendirilmesinin</a:t>
            </a:r>
            <a:r>
              <a:rPr lang="tr-TR" dirty="0"/>
              <a:t> de </a:t>
            </a:r>
            <a:r>
              <a:rPr lang="tr-TR" dirty="0">
                <a:solidFill>
                  <a:srgbClr val="FF0000"/>
                </a:solidFill>
              </a:rPr>
              <a:t>iffet, </a:t>
            </a:r>
            <a:r>
              <a:rPr lang="tr-TR" dirty="0" err="1">
                <a:solidFill>
                  <a:srgbClr val="FF0000"/>
                </a:solidFill>
              </a:rPr>
              <a:t>hilim</a:t>
            </a:r>
            <a:r>
              <a:rPr lang="tr-TR" dirty="0">
                <a:solidFill>
                  <a:srgbClr val="FF0000"/>
                </a:solidFill>
              </a:rPr>
              <a:t>, sabır, vakar, merhamet</a:t>
            </a:r>
            <a:r>
              <a:rPr lang="tr-TR" dirty="0"/>
              <a:t> gibi erdemlerle mümkün olduğu belirtilmiştir. </a:t>
            </a:r>
            <a:r>
              <a:rPr lang="tr-TR" dirty="0" smtClean="0"/>
              <a:t> </a:t>
            </a:r>
            <a:endParaRPr lang="tr-TR" dirty="0"/>
          </a:p>
        </p:txBody>
      </p:sp>
    </p:spTree>
    <p:extLst>
      <p:ext uri="{BB962C8B-B14F-4D97-AF65-F5344CB8AC3E}">
        <p14:creationId xmlns:p14="http://schemas.microsoft.com/office/powerpoint/2010/main" val="2296453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914400" y="764704"/>
            <a:ext cx="7772400" cy="5255096"/>
          </a:xfrm>
        </p:spPr>
        <p:txBody>
          <a:bodyPr>
            <a:normAutofit fontScale="92500" lnSpcReduction="10000"/>
          </a:bodyPr>
          <a:lstStyle/>
          <a:p>
            <a:pPr marL="0" indent="0">
              <a:buNone/>
            </a:pPr>
            <a:r>
              <a:rPr lang="tr-TR" dirty="0" smtClean="0">
                <a:solidFill>
                  <a:srgbClr val="FF0000"/>
                </a:solidFill>
              </a:rPr>
              <a:t>AHLAKIN TEMELİ</a:t>
            </a:r>
          </a:p>
          <a:p>
            <a:r>
              <a:rPr lang="tr-TR" dirty="0" smtClean="0"/>
              <a:t>Ahlâkın </a:t>
            </a:r>
            <a:r>
              <a:rPr lang="tr-TR" dirty="0"/>
              <a:t>temelini sosyal, vicdanî veya dinî sebeplerin oluşturduğu unutulmamalıdır. </a:t>
            </a:r>
            <a:endParaRPr lang="tr-TR" dirty="0" smtClean="0"/>
          </a:p>
          <a:p>
            <a:r>
              <a:rPr lang="tr-TR" dirty="0" smtClean="0"/>
              <a:t>Yine </a:t>
            </a:r>
            <a:r>
              <a:rPr lang="tr-TR" dirty="0"/>
              <a:t>bu temel öngörüye bağlı olarak, bireysel ahlâkı oluşturmadan, toplumsal ahlâkın gerçekleşmesinin mümkün olamayacağının da bilinmesi gereklidir. </a:t>
            </a:r>
            <a:endParaRPr lang="tr-TR" dirty="0" smtClean="0"/>
          </a:p>
          <a:p>
            <a:r>
              <a:rPr lang="tr-TR" dirty="0" smtClean="0"/>
              <a:t>Kalıcı </a:t>
            </a:r>
            <a:r>
              <a:rPr lang="tr-TR" dirty="0"/>
              <a:t>güzelliğin ve iyiliğin, ancak ve öncelikle bireysel edep ve ahlâk ile gerçekleşeceğinin vurgulanmasında yarar vardır</a:t>
            </a:r>
            <a:r>
              <a:rPr lang="tr-TR" dirty="0" smtClean="0"/>
              <a:t>.</a:t>
            </a:r>
          </a:p>
          <a:p>
            <a:pPr marL="0" indent="0">
              <a:buNone/>
            </a:pPr>
            <a:endParaRPr lang="tr-TR" dirty="0" smtClean="0"/>
          </a:p>
          <a:p>
            <a:pPr marL="0" indent="0">
              <a:buNone/>
            </a:pPr>
            <a:r>
              <a:rPr lang="tr-TR" b="1" dirty="0" smtClean="0">
                <a:solidFill>
                  <a:srgbClr val="FF0000"/>
                </a:solidFill>
                <a:effectLst>
                  <a:outerShdw blurRad="38100" dist="38100" dir="2700000" algn="tl">
                    <a:srgbClr val="000000">
                      <a:alpha val="43137"/>
                    </a:srgbClr>
                  </a:outerShdw>
                </a:effectLst>
              </a:rPr>
              <a:t>20. YÜZYILIN BAŞINDA  ÜÇ GÖRÜŞ</a:t>
            </a:r>
            <a:r>
              <a:rPr lang="tr-TR" dirty="0" smtClean="0"/>
              <a:t>:</a:t>
            </a:r>
          </a:p>
          <a:p>
            <a:r>
              <a:rPr lang="tr-TR" dirty="0" smtClean="0"/>
              <a:t>İstanbul Hilafet Merkezinin Görüşü</a:t>
            </a:r>
          </a:p>
          <a:p>
            <a:r>
              <a:rPr lang="tr-TR" dirty="0" smtClean="0"/>
              <a:t>Mısır </a:t>
            </a:r>
            <a:r>
              <a:rPr lang="tr-TR" dirty="0"/>
              <a:t>Müslümanlarının </a:t>
            </a:r>
            <a:r>
              <a:rPr lang="tr-TR" dirty="0" smtClean="0"/>
              <a:t>Görüşü</a:t>
            </a:r>
          </a:p>
          <a:p>
            <a:r>
              <a:rPr lang="tr-TR" dirty="0" smtClean="0"/>
              <a:t>Hint Müslümanlarının Görüşü</a:t>
            </a:r>
            <a:endParaRPr lang="tr-TR" dirty="0"/>
          </a:p>
        </p:txBody>
      </p:sp>
    </p:spTree>
    <p:extLst>
      <p:ext uri="{BB962C8B-B14F-4D97-AF65-F5344CB8AC3E}">
        <p14:creationId xmlns:p14="http://schemas.microsoft.com/office/powerpoint/2010/main" val="31554943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2874</TotalTime>
  <Words>2632</Words>
  <Application>Microsoft Office PowerPoint</Application>
  <PresentationFormat>Ekran Gösterisi (4:3)</PresentationFormat>
  <Paragraphs>825</Paragraphs>
  <Slides>35</Slides>
  <Notes>4</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Hisse Senedi</vt:lpstr>
      <vt:lpstr>PowerPoint Sunusu</vt:lpstr>
      <vt:lpstr>HADİS-İ ŞERİF ŞÖYLEDİR:</vt:lpstr>
      <vt:lpstr>İslam Nedir?</vt:lpstr>
      <vt:lpstr>İman nedir?</vt:lpstr>
      <vt:lpstr>İhsan nedir?</vt:lpstr>
      <vt:lpstr>Kıyamet ne zaman?</vt:lpstr>
      <vt:lpstr>Kıyametin alametleri nelerdir?</vt:lpstr>
      <vt:lpstr>EDEB</vt:lpstr>
      <vt:lpstr>PowerPoint Sunusu</vt:lpstr>
      <vt:lpstr>PowerPoint Sunusu</vt:lpstr>
      <vt:lpstr>Teşekkür </vt:lpstr>
      <vt:lpstr>PowerPoint Sunusu</vt:lpstr>
      <vt:lpstr>PowerPoint Sunusu</vt:lpstr>
      <vt:lpstr>PowerPoint Sunusu</vt:lpstr>
      <vt:lpstr>PowerPoint Sunusu</vt:lpstr>
      <vt:lpstr>PowerPoint Sunusu</vt:lpstr>
      <vt:lpstr>m</vt:lpstr>
      <vt:lpstr>İLK BÖLÜNMELER</vt:lpstr>
      <vt:lpstr>Tasavvufun  Zühd Dönemi</vt:lpstr>
      <vt:lpstr>PowerPoint Sunusu</vt:lpstr>
      <vt:lpstr>PowerPoint Sunusu</vt:lpstr>
      <vt:lpstr>TEMEL KAVRAMLAR</vt:lpstr>
      <vt:lpstr>1. ZÜHD DÖNEMİ</vt:lpstr>
      <vt:lpstr>2. TASAVVUF DÖNEMİ</vt:lpstr>
      <vt:lpstr>3. TARİKATLAR DÖNEMİ</vt:lpstr>
      <vt:lpstr>PowerPoint Sunusu</vt:lpstr>
      <vt:lpstr>PowerPoint Sunusu</vt:lpstr>
      <vt:lpstr>PowerPoint Sunusu</vt:lpstr>
      <vt:lpstr>YARATILIŞ MİTİ</vt:lpstr>
      <vt:lpstr>TASAVVUFUN İSLÂM DÜNYASINDA VARLIĞINI KORUMASININ SEBEPLERİ</vt:lpstr>
      <vt:lpstr>ŞİÎLİK</vt:lpstr>
      <vt:lpstr>KALENDERÎLER</vt:lpstr>
      <vt:lpstr>BÂTINÎLİK</vt:lpstr>
      <vt:lpstr>A L E V İ L İ K – B E K T Â Ş İ L İ K</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Dinin Temelleri: iman – islam - ihsan</dc:title>
  <dc:creator>NEU</dc:creator>
  <cp:lastModifiedBy>NEU</cp:lastModifiedBy>
  <cp:revision>152</cp:revision>
  <dcterms:created xsi:type="dcterms:W3CDTF">2016-11-29T06:56:24Z</dcterms:created>
  <dcterms:modified xsi:type="dcterms:W3CDTF">2019-01-11T15:01:01Z</dcterms:modified>
</cp:coreProperties>
</file>